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slides/slide24.xml" ContentType="application/vnd.openxmlformats-officedocument.presentationml.slide+xml"/>
  <Override PartName="/ppt/presentation.xml" ContentType="application/vnd.openxmlformats-officedocument.presentationml.presentation.main+xml"/>
  <Override PartName="/ppt/slides/slide17.xml" ContentType="application/vnd.openxmlformats-officedocument.presentationml.slide+xml"/>
  <Override PartName="/ppt/slides/slide2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Layouts/slideLayout122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8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theme/theme4.xml" ContentType="application/vnd.openxmlformats-officedocument.them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82" r:id="rId2"/>
    <p:sldMasterId id="2147483650" r:id="rId3"/>
    <p:sldMasterId id="2147483726" r:id="rId4"/>
  </p:sldMasterIdLst>
  <p:notesMasterIdLst>
    <p:notesMasterId r:id="rId29"/>
  </p:notesMasterIdLst>
  <p:handoutMasterIdLst>
    <p:handoutMasterId r:id="rId30"/>
  </p:handoutMasterIdLst>
  <p:sldIdLst>
    <p:sldId id="267" r:id="rId5"/>
    <p:sldId id="384" r:id="rId6"/>
    <p:sldId id="385" r:id="rId7"/>
    <p:sldId id="386" r:id="rId8"/>
    <p:sldId id="387" r:id="rId9"/>
    <p:sldId id="388" r:id="rId10"/>
    <p:sldId id="389" r:id="rId11"/>
    <p:sldId id="391" r:id="rId12"/>
    <p:sldId id="390" r:id="rId13"/>
    <p:sldId id="392" r:id="rId14"/>
    <p:sldId id="393" r:id="rId15"/>
    <p:sldId id="394" r:id="rId16"/>
    <p:sldId id="395" r:id="rId17"/>
    <p:sldId id="396" r:id="rId18"/>
    <p:sldId id="397" r:id="rId19"/>
    <p:sldId id="398" r:id="rId20"/>
    <p:sldId id="399" r:id="rId21"/>
    <p:sldId id="400" r:id="rId22"/>
    <p:sldId id="401" r:id="rId23"/>
    <p:sldId id="402" r:id="rId24"/>
    <p:sldId id="403" r:id="rId25"/>
    <p:sldId id="404" r:id="rId26"/>
    <p:sldId id="405" r:id="rId27"/>
    <p:sldId id="406" r:id="rId28"/>
  </p:sldIdLst>
  <p:sldSz cx="18286413" cy="10287000"/>
  <p:notesSz cx="6858000" cy="9144000"/>
  <p:defaultTextStyle>
    <a:defPPr>
      <a:defRPr lang="en-US"/>
    </a:defPPr>
    <a:lvl1pPr marL="0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6376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32753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49129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65505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81882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98258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714634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31011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前野 一樹" initials="前野" lastIdx="1" clrIdx="0">
    <p:extLst>
      <p:ext uri="{19B8F6BF-5375-455C-9EA6-DF929625EA0E}">
        <p15:presenceInfo xmlns:p15="http://schemas.microsoft.com/office/powerpoint/2012/main" userId="680489ebe0d26ef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2E2A"/>
    <a:srgbClr val="3C4B4A"/>
    <a:srgbClr val="14211F"/>
    <a:srgbClr val="101010"/>
    <a:srgbClr val="D64345"/>
    <a:srgbClr val="F7484B"/>
    <a:srgbClr val="4C568C"/>
    <a:srgbClr val="3DA4B5"/>
    <a:srgbClr val="0070C0"/>
    <a:srgbClr val="10B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8" autoAdjust="0"/>
    <p:restoredTop sz="95244" autoAdjust="0"/>
  </p:normalViewPr>
  <p:slideViewPr>
    <p:cSldViewPr showGuides="1">
      <p:cViewPr varScale="1">
        <p:scale>
          <a:sx n="67" d="100"/>
          <a:sy n="67" d="100"/>
        </p:scale>
        <p:origin x="72" y="58"/>
      </p:cViewPr>
      <p:guideLst>
        <p:guide orient="horz" pos="3240"/>
        <p:guide pos="5759"/>
      </p:guideLst>
    </p:cSldViewPr>
  </p:slideViewPr>
  <p:outlineViewPr>
    <p:cViewPr>
      <p:scale>
        <a:sx n="33" d="100"/>
        <a:sy n="33" d="100"/>
      </p:scale>
      <p:origin x="0" y="1440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2" d="100"/>
        <a:sy n="52" d="100"/>
      </p:scale>
      <p:origin x="0" y="0"/>
    </p:cViewPr>
  </p:sorterViewPr>
  <p:notesViewPr>
    <p:cSldViewPr showGuides="1"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38" Type="http://schemas.openxmlformats.org/officeDocument/2006/relationships/customXml" Target="../customXml/item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openxmlformats.org/officeDocument/2006/relationships/customXml" Target="../customXml/item2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customXml" Target="../customXml/item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533536-0B1C-4113-81A9-88933E6B5E35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B39D4A-42BD-4661-A34B-169B9D494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9243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AB2DA-10AE-4BD6-BFC1-534DE09D66C3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81ECDC-7530-4EA9-86FD-4E56342A4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94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816376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632753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2449129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3265505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4081882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898258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714634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531011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3.png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4 So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図プレースホルダー 7"/>
          <p:cNvSpPr>
            <a:spLocks noGrp="1"/>
          </p:cNvSpPr>
          <p:nvPr>
            <p:ph type="pic" sz="quarter" idx="10" hasCustomPrompt="1"/>
          </p:nvPr>
        </p:nvSpPr>
        <p:spPr>
          <a:xfrm>
            <a:off x="3967663" y="8707863"/>
            <a:ext cx="765020" cy="76502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2842506" y="9472948"/>
            <a:ext cx="3015335" cy="49505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図プレースホルダー 7"/>
          <p:cNvSpPr>
            <a:spLocks noGrp="1"/>
          </p:cNvSpPr>
          <p:nvPr>
            <p:ph type="pic" sz="quarter" idx="16" hasCustomPrompt="1"/>
          </p:nvPr>
        </p:nvSpPr>
        <p:spPr>
          <a:xfrm>
            <a:off x="7148016" y="8707863"/>
            <a:ext cx="765020" cy="76502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6022859" y="9472948"/>
            <a:ext cx="3015335" cy="49505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10328369" y="8707863"/>
            <a:ext cx="765020" cy="76502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9203212" y="9472948"/>
            <a:ext cx="3015335" cy="49505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1" name="図プレースホルダー 7"/>
          <p:cNvSpPr>
            <a:spLocks noGrp="1"/>
          </p:cNvSpPr>
          <p:nvPr>
            <p:ph type="pic" sz="quarter" idx="20" hasCustomPrompt="1"/>
          </p:nvPr>
        </p:nvSpPr>
        <p:spPr>
          <a:xfrm>
            <a:off x="13508723" y="8707863"/>
            <a:ext cx="765020" cy="76502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2383566" y="9472948"/>
            <a:ext cx="3015335" cy="49505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タイトル 1"/>
          <p:cNvSpPr>
            <a:spLocks noGrp="1"/>
          </p:cNvSpPr>
          <p:nvPr>
            <p:ph type="ctrTitle" hasCustomPrompt="1"/>
          </p:nvPr>
        </p:nvSpPr>
        <p:spPr>
          <a:xfrm>
            <a:off x="2266442" y="4288405"/>
            <a:ext cx="13753528" cy="118975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72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altLang="ja-JP" dirty="0"/>
              <a:t>TITLE HERE</a:t>
            </a:r>
            <a:endParaRPr lang="en-US" dirty="0"/>
          </a:p>
        </p:txBody>
      </p:sp>
      <p:sp>
        <p:nvSpPr>
          <p:cNvPr id="19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2266442" y="5368525"/>
            <a:ext cx="13753528" cy="78531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spc="6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350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3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0" y="6313630"/>
            <a:ext cx="18286413" cy="3973369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6413" cy="6313630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4" name="テキスト プレースホルダー 4"/>
          <p:cNvSpPr>
            <a:spLocks noGrp="1"/>
          </p:cNvSpPr>
          <p:nvPr>
            <p:ph type="body" sz="quarter" idx="25" hasCustomPrompt="1"/>
          </p:nvPr>
        </p:nvSpPr>
        <p:spPr>
          <a:xfrm>
            <a:off x="7994650" y="5162424"/>
            <a:ext cx="2295525" cy="2295525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5" name="図プレースホルダー 2"/>
          <p:cNvSpPr>
            <a:spLocks noGrp="1"/>
          </p:cNvSpPr>
          <p:nvPr>
            <p:ph type="pic" sz="quarter" idx="26" hasCustomPrompt="1"/>
          </p:nvPr>
        </p:nvSpPr>
        <p:spPr>
          <a:xfrm>
            <a:off x="8579850" y="5747489"/>
            <a:ext cx="1125125" cy="112512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6737980" y="8144099"/>
            <a:ext cx="4808864" cy="1429086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6737980" y="7564668"/>
            <a:ext cx="4808864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4"/>
          <p:cNvSpPr>
            <a:spLocks noGrp="1"/>
          </p:cNvSpPr>
          <p:nvPr>
            <p:ph type="body" sz="quarter" idx="29" hasCustomPrompt="1"/>
          </p:nvPr>
        </p:nvSpPr>
        <p:spPr>
          <a:xfrm>
            <a:off x="2707491" y="5160640"/>
            <a:ext cx="2295525" cy="2295525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9" name="図プレースホルダー 2"/>
          <p:cNvSpPr>
            <a:spLocks noGrp="1"/>
          </p:cNvSpPr>
          <p:nvPr>
            <p:ph type="pic" sz="quarter" idx="30" hasCustomPrompt="1"/>
          </p:nvPr>
        </p:nvSpPr>
        <p:spPr>
          <a:xfrm>
            <a:off x="3292691" y="5745705"/>
            <a:ext cx="1125125" cy="112512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450821" y="8142315"/>
            <a:ext cx="4808864" cy="1429086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450821" y="7562884"/>
            <a:ext cx="4808864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4"/>
          <p:cNvSpPr>
            <a:spLocks noGrp="1"/>
          </p:cNvSpPr>
          <p:nvPr>
            <p:ph type="body" sz="quarter" idx="33" hasCustomPrompt="1"/>
          </p:nvPr>
        </p:nvSpPr>
        <p:spPr>
          <a:xfrm>
            <a:off x="13286867" y="5157754"/>
            <a:ext cx="2295525" cy="2295525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3" name="図プレースホルダー 2"/>
          <p:cNvSpPr>
            <a:spLocks noGrp="1"/>
          </p:cNvSpPr>
          <p:nvPr>
            <p:ph type="pic" sz="quarter" idx="34" hasCustomPrompt="1"/>
          </p:nvPr>
        </p:nvSpPr>
        <p:spPr>
          <a:xfrm>
            <a:off x="13872067" y="5742819"/>
            <a:ext cx="1125125" cy="112512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12030197" y="8139429"/>
            <a:ext cx="4808864" cy="1429086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12030197" y="7559998"/>
            <a:ext cx="4808864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13118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Devic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線コネクタ 16"/>
          <p:cNvCxnSpPr/>
          <p:nvPr userDrawn="1"/>
        </p:nvCxnSpPr>
        <p:spPr>
          <a:xfrm flipH="1">
            <a:off x="0" y="3253290"/>
            <a:ext cx="1828641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図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531" y="868025"/>
            <a:ext cx="5715635" cy="8126678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86" y="3834097"/>
            <a:ext cx="2533388" cy="5160606"/>
          </a:xfrm>
          <a:prstGeom prst="rect">
            <a:avLst/>
          </a:prstGeom>
        </p:spPr>
      </p:pic>
      <p:sp>
        <p:nvSpPr>
          <p:cNvPr id="8" name="図プレースホルダー 7"/>
          <p:cNvSpPr>
            <a:spLocks noGrp="1"/>
          </p:cNvSpPr>
          <p:nvPr>
            <p:ph type="pic" sz="quarter" idx="12" hasCustomPrompt="1"/>
          </p:nvPr>
        </p:nvSpPr>
        <p:spPr>
          <a:xfrm>
            <a:off x="1048686" y="4501463"/>
            <a:ext cx="2160588" cy="3825875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2" name="図プレースホルダー 11"/>
          <p:cNvSpPr>
            <a:spLocks noGrp="1"/>
          </p:cNvSpPr>
          <p:nvPr>
            <p:ph type="pic" sz="quarter" idx="13" hasCustomPrompt="1"/>
          </p:nvPr>
        </p:nvSpPr>
        <p:spPr>
          <a:xfrm>
            <a:off x="3456428" y="1646033"/>
            <a:ext cx="4937841" cy="657066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9098201" y="1273071"/>
            <a:ext cx="8730970" cy="198811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ホームベース 19"/>
          <p:cNvSpPr/>
          <p:nvPr userDrawn="1"/>
        </p:nvSpPr>
        <p:spPr>
          <a:xfrm>
            <a:off x="9158564" y="3719405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9638261" y="4102749"/>
            <a:ext cx="8190910" cy="189584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638261" y="3523320"/>
            <a:ext cx="8190910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ホームベース 24"/>
          <p:cNvSpPr/>
          <p:nvPr userDrawn="1"/>
        </p:nvSpPr>
        <p:spPr>
          <a:xfrm>
            <a:off x="9158564" y="6361320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9638261" y="6744664"/>
            <a:ext cx="8190910" cy="189584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9638261" y="6165235"/>
            <a:ext cx="8190910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70056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Devic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/>
          <p:cNvSpPr/>
          <p:nvPr userDrawn="1"/>
        </p:nvSpPr>
        <p:spPr>
          <a:xfrm>
            <a:off x="0" y="5323520"/>
            <a:ext cx="18286413" cy="13501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図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531" y="868025"/>
            <a:ext cx="5715635" cy="8126678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86" y="3834097"/>
            <a:ext cx="2533388" cy="5160606"/>
          </a:xfrm>
          <a:prstGeom prst="rect">
            <a:avLst/>
          </a:prstGeom>
        </p:spPr>
      </p:pic>
      <p:sp>
        <p:nvSpPr>
          <p:cNvPr id="8" name="図プレースホルダー 7"/>
          <p:cNvSpPr>
            <a:spLocks noGrp="1"/>
          </p:cNvSpPr>
          <p:nvPr>
            <p:ph type="pic" sz="quarter" idx="12" hasCustomPrompt="1"/>
          </p:nvPr>
        </p:nvSpPr>
        <p:spPr>
          <a:xfrm>
            <a:off x="1048686" y="4501463"/>
            <a:ext cx="2160588" cy="3825875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2" name="図プレースホルダー 11"/>
          <p:cNvSpPr>
            <a:spLocks noGrp="1"/>
          </p:cNvSpPr>
          <p:nvPr>
            <p:ph type="pic" sz="quarter" idx="13" hasCustomPrompt="1"/>
          </p:nvPr>
        </p:nvSpPr>
        <p:spPr>
          <a:xfrm>
            <a:off x="3456428" y="1646033"/>
            <a:ext cx="4937841" cy="657066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9008191" y="5413530"/>
            <a:ext cx="8505945" cy="108801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9038278" y="6763679"/>
            <a:ext cx="8520863" cy="202522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89713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C and i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線コネクタ 16"/>
          <p:cNvCxnSpPr/>
          <p:nvPr userDrawn="1"/>
        </p:nvCxnSpPr>
        <p:spPr>
          <a:xfrm flipH="1">
            <a:off x="0" y="4775560"/>
            <a:ext cx="1828641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988412" y="1993151"/>
            <a:ext cx="6840760" cy="279031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図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763" y="1700461"/>
            <a:ext cx="7911618" cy="6409096"/>
          </a:xfrm>
          <a:prstGeom prst="rect">
            <a:avLst/>
          </a:prstGeom>
        </p:spPr>
      </p:pic>
      <p:sp>
        <p:nvSpPr>
          <p:cNvPr id="13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3097428" y="1970491"/>
            <a:ext cx="7335815" cy="405623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pic>
        <p:nvPicPr>
          <p:cNvPr id="14" name="図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13" y="4128186"/>
            <a:ext cx="2044962" cy="4165664"/>
          </a:xfrm>
          <a:prstGeom prst="rect">
            <a:avLst/>
          </a:prstGeom>
        </p:spPr>
      </p:pic>
      <p:sp>
        <p:nvSpPr>
          <p:cNvPr id="15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1097026" y="4658443"/>
            <a:ext cx="1709737" cy="310515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10988411" y="4905010"/>
            <a:ext cx="6840759" cy="352385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48228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/>
          <p:cNvSpPr/>
          <p:nvPr userDrawn="1"/>
        </p:nvSpPr>
        <p:spPr>
          <a:xfrm>
            <a:off x="0" y="6043600"/>
            <a:ext cx="18286413" cy="20702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図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076" y="462980"/>
            <a:ext cx="7911618" cy="6409096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8231" y="1425361"/>
            <a:ext cx="3830770" cy="5446715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226" y="2706412"/>
            <a:ext cx="2044962" cy="4165664"/>
          </a:xfrm>
          <a:prstGeom prst="rect">
            <a:avLst/>
          </a:prstGeom>
        </p:spPr>
      </p:pic>
      <p:sp>
        <p:nvSpPr>
          <p:cNvPr id="9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2862839" y="3236669"/>
            <a:ext cx="1709737" cy="310515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4957741" y="733010"/>
            <a:ext cx="7335815" cy="405623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1" name="図プレースホルダー 8"/>
          <p:cNvSpPr>
            <a:spLocks noGrp="1"/>
          </p:cNvSpPr>
          <p:nvPr>
            <p:ph type="pic" sz="quarter" idx="14" hasCustomPrompt="1"/>
          </p:nvPr>
        </p:nvSpPr>
        <p:spPr>
          <a:xfrm>
            <a:off x="12743606" y="1948145"/>
            <a:ext cx="3285365" cy="441049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2048729" y="6980806"/>
            <a:ext cx="14188955" cy="1088019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1514859" y="8248845"/>
            <a:ext cx="15256695" cy="117013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974854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Til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図プレースホルダー 4"/>
          <p:cNvSpPr>
            <a:spLocks noGrp="1"/>
          </p:cNvSpPr>
          <p:nvPr>
            <p:ph type="pic" sz="quarter" idx="16" hasCustomPrompt="1"/>
          </p:nvPr>
        </p:nvSpPr>
        <p:spPr>
          <a:xfrm>
            <a:off x="2932154" y="3883722"/>
            <a:ext cx="2474913" cy="2474913"/>
          </a:xfrm>
          <a:solidFill>
            <a:schemeClr val="accent1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" name="図プレースホルダー 4"/>
          <p:cNvSpPr>
            <a:spLocks noGrp="1"/>
          </p:cNvSpPr>
          <p:nvPr>
            <p:ph type="pic" sz="quarter" idx="17" hasCustomPrompt="1"/>
          </p:nvPr>
        </p:nvSpPr>
        <p:spPr>
          <a:xfrm>
            <a:off x="5407429" y="3883722"/>
            <a:ext cx="2474913" cy="2474913"/>
          </a:xfrm>
          <a:solidFill>
            <a:schemeClr val="accent1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5" name="図プレースホルダー 4"/>
          <p:cNvSpPr>
            <a:spLocks noGrp="1"/>
          </p:cNvSpPr>
          <p:nvPr>
            <p:ph type="pic" sz="quarter" idx="22" hasCustomPrompt="1"/>
          </p:nvPr>
        </p:nvSpPr>
        <p:spPr>
          <a:xfrm>
            <a:off x="7882704" y="6358635"/>
            <a:ext cx="2474913" cy="2474913"/>
          </a:xfrm>
          <a:solidFill>
            <a:schemeClr val="accent1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9" name="図プレースホルダー 4"/>
          <p:cNvSpPr>
            <a:spLocks noGrp="1"/>
          </p:cNvSpPr>
          <p:nvPr>
            <p:ph type="pic" sz="quarter" idx="26" hasCustomPrompt="1"/>
          </p:nvPr>
        </p:nvSpPr>
        <p:spPr>
          <a:xfrm>
            <a:off x="457241" y="3883360"/>
            <a:ext cx="2474913" cy="2474913"/>
          </a:xfrm>
          <a:solidFill>
            <a:schemeClr val="accent1"/>
          </a:solidFill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0" name="図プレースホルダー 4"/>
          <p:cNvSpPr>
            <a:spLocks noGrp="1"/>
          </p:cNvSpPr>
          <p:nvPr>
            <p:ph type="pic" sz="quarter" idx="27" hasCustomPrompt="1"/>
          </p:nvPr>
        </p:nvSpPr>
        <p:spPr>
          <a:xfrm>
            <a:off x="2932516" y="1408085"/>
            <a:ext cx="2474913" cy="2474913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</a:p>
          <a:p>
            <a:r>
              <a:rPr kumimoji="1" lang="en-US" altLang="ja-JP" dirty="0"/>
              <a:t>(or blank)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21" name="図プレースホルダー 4"/>
          <p:cNvSpPr>
            <a:spLocks noGrp="1"/>
          </p:cNvSpPr>
          <p:nvPr>
            <p:ph type="pic" sz="quarter" idx="28" hasCustomPrompt="1"/>
          </p:nvPr>
        </p:nvSpPr>
        <p:spPr>
          <a:xfrm>
            <a:off x="5407791" y="1408085"/>
            <a:ext cx="2474913" cy="2474913"/>
          </a:xfrm>
          <a:solidFill>
            <a:schemeClr val="accent1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22" name="図プレースホルダー 4"/>
          <p:cNvSpPr>
            <a:spLocks noGrp="1"/>
          </p:cNvSpPr>
          <p:nvPr>
            <p:ph type="pic" sz="quarter" idx="29" hasCustomPrompt="1"/>
          </p:nvPr>
        </p:nvSpPr>
        <p:spPr>
          <a:xfrm>
            <a:off x="7883066" y="1408085"/>
            <a:ext cx="2474913" cy="2474913"/>
          </a:xfrm>
          <a:solidFill>
            <a:schemeClr val="accent1">
              <a:lumMod val="75000"/>
            </a:schemeClr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23" name="図プレースホルダー 4"/>
          <p:cNvSpPr>
            <a:spLocks noGrp="1"/>
          </p:cNvSpPr>
          <p:nvPr>
            <p:ph type="pic" sz="quarter" idx="30" hasCustomPrompt="1"/>
          </p:nvPr>
        </p:nvSpPr>
        <p:spPr>
          <a:xfrm>
            <a:off x="10358341" y="1408447"/>
            <a:ext cx="2474913" cy="2474913"/>
          </a:xfrm>
          <a:solidFill>
            <a:schemeClr val="accent1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8152734" y="4032082"/>
            <a:ext cx="9451050" cy="1106572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8153096" y="5008485"/>
            <a:ext cx="9496055" cy="108012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図プレースホルダー 4"/>
          <p:cNvSpPr>
            <a:spLocks noGrp="1"/>
          </p:cNvSpPr>
          <p:nvPr>
            <p:ph type="pic" sz="quarter" idx="33" hasCustomPrompt="1"/>
          </p:nvPr>
        </p:nvSpPr>
        <p:spPr>
          <a:xfrm>
            <a:off x="2932154" y="6358635"/>
            <a:ext cx="2474913" cy="2474913"/>
          </a:xfrm>
          <a:solidFill>
            <a:schemeClr val="accent1">
              <a:lumMod val="75000"/>
            </a:schemeClr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1" name="図プレースホルダー 4"/>
          <p:cNvSpPr>
            <a:spLocks noGrp="1"/>
          </p:cNvSpPr>
          <p:nvPr>
            <p:ph type="pic" sz="quarter" idx="34" hasCustomPrompt="1"/>
          </p:nvPr>
        </p:nvSpPr>
        <p:spPr>
          <a:xfrm>
            <a:off x="5407429" y="6358635"/>
            <a:ext cx="2474913" cy="2474913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2" name="図プレースホルダー 4"/>
          <p:cNvSpPr>
            <a:spLocks noGrp="1"/>
          </p:cNvSpPr>
          <p:nvPr>
            <p:ph type="pic" sz="quarter" idx="35" hasCustomPrompt="1"/>
          </p:nvPr>
        </p:nvSpPr>
        <p:spPr>
          <a:xfrm>
            <a:off x="15308891" y="6358635"/>
            <a:ext cx="2474913" cy="2474913"/>
          </a:xfrm>
          <a:solidFill>
            <a:schemeClr val="accent1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3" name="図プレースホルダー 4"/>
          <p:cNvSpPr>
            <a:spLocks noGrp="1"/>
          </p:cNvSpPr>
          <p:nvPr>
            <p:ph type="pic" sz="quarter" idx="36" hasCustomPrompt="1"/>
          </p:nvPr>
        </p:nvSpPr>
        <p:spPr>
          <a:xfrm>
            <a:off x="10358341" y="6358635"/>
            <a:ext cx="2474913" cy="2474913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4" name="図プレースホルダー 4"/>
          <p:cNvSpPr>
            <a:spLocks noGrp="1"/>
          </p:cNvSpPr>
          <p:nvPr>
            <p:ph type="pic" sz="quarter" idx="37" hasCustomPrompt="1"/>
          </p:nvPr>
        </p:nvSpPr>
        <p:spPr>
          <a:xfrm>
            <a:off x="12833616" y="6358635"/>
            <a:ext cx="2474913" cy="2474913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8898730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38182" y="43542"/>
            <a:ext cx="3600000" cy="461554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7" name="図プレースホルダー 5"/>
          <p:cNvSpPr>
            <a:spLocks noGrp="1"/>
          </p:cNvSpPr>
          <p:nvPr>
            <p:ph type="pic" sz="quarter" idx="13" hasCustomPrompt="1"/>
          </p:nvPr>
        </p:nvSpPr>
        <p:spPr>
          <a:xfrm>
            <a:off x="3687753" y="4706599"/>
            <a:ext cx="3600000" cy="4615544"/>
          </a:xfr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8" name="図プレースホルダー 5"/>
          <p:cNvSpPr>
            <a:spLocks noGrp="1"/>
          </p:cNvSpPr>
          <p:nvPr>
            <p:ph type="pic" sz="quarter" idx="14" hasCustomPrompt="1"/>
          </p:nvPr>
        </p:nvSpPr>
        <p:spPr>
          <a:xfrm>
            <a:off x="7337324" y="43542"/>
            <a:ext cx="3600000" cy="4615544"/>
          </a:xfr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9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10988185" y="4706943"/>
            <a:ext cx="3600000" cy="4615544"/>
          </a:xfr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" name="図プレースホルダー 5"/>
          <p:cNvSpPr>
            <a:spLocks noGrp="1"/>
          </p:cNvSpPr>
          <p:nvPr>
            <p:ph type="pic" sz="quarter" idx="16" hasCustomPrompt="1"/>
          </p:nvPr>
        </p:nvSpPr>
        <p:spPr>
          <a:xfrm>
            <a:off x="14636467" y="43542"/>
            <a:ext cx="3600000" cy="4615544"/>
          </a:xfr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38182" y="4706943"/>
            <a:ext cx="3600000" cy="46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3687753" y="43886"/>
            <a:ext cx="3600000" cy="46152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 userDrawn="1"/>
        </p:nvSpPr>
        <p:spPr>
          <a:xfrm>
            <a:off x="7337324" y="4706943"/>
            <a:ext cx="3600000" cy="46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10988185" y="43886"/>
            <a:ext cx="3600000" cy="46152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 userDrawn="1"/>
        </p:nvSpPr>
        <p:spPr>
          <a:xfrm>
            <a:off x="14636467" y="4707287"/>
            <a:ext cx="3600000" cy="46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図プレースホルダー 7"/>
          <p:cNvSpPr>
            <a:spLocks noGrp="1"/>
          </p:cNvSpPr>
          <p:nvPr>
            <p:ph type="pic" sz="quarter" idx="17" hasCustomPrompt="1"/>
          </p:nvPr>
        </p:nvSpPr>
        <p:spPr>
          <a:xfrm>
            <a:off x="1367024" y="4977639"/>
            <a:ext cx="942317" cy="94231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8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5016594" y="365037"/>
            <a:ext cx="942317" cy="94231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9" name="図プレースホルダー 7"/>
          <p:cNvSpPr>
            <a:spLocks noGrp="1"/>
          </p:cNvSpPr>
          <p:nvPr>
            <p:ph type="pic" sz="quarter" idx="19" hasCustomPrompt="1"/>
          </p:nvPr>
        </p:nvSpPr>
        <p:spPr>
          <a:xfrm>
            <a:off x="8666165" y="4977639"/>
            <a:ext cx="942317" cy="94231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0" name="図プレースホルダー 7"/>
          <p:cNvSpPr>
            <a:spLocks noGrp="1"/>
          </p:cNvSpPr>
          <p:nvPr>
            <p:ph type="pic" sz="quarter" idx="20" hasCustomPrompt="1"/>
          </p:nvPr>
        </p:nvSpPr>
        <p:spPr>
          <a:xfrm>
            <a:off x="15965308" y="4977639"/>
            <a:ext cx="942317" cy="94231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1" name="図プレースホルダー 7"/>
          <p:cNvSpPr>
            <a:spLocks noGrp="1"/>
          </p:cNvSpPr>
          <p:nvPr>
            <p:ph type="pic" sz="quarter" idx="21" hasCustomPrompt="1"/>
          </p:nvPr>
        </p:nvSpPr>
        <p:spPr>
          <a:xfrm>
            <a:off x="12317027" y="365037"/>
            <a:ext cx="942317" cy="94231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41589" y="6038946"/>
            <a:ext cx="3538537" cy="598397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213781" y="6535743"/>
            <a:ext cx="3182561" cy="24384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3734702" y="1411831"/>
            <a:ext cx="3538537" cy="598397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3906894" y="1908628"/>
            <a:ext cx="3182561" cy="24384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1035134" y="1411832"/>
            <a:ext cx="3538537" cy="598397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1207326" y="1908629"/>
            <a:ext cx="3182561" cy="24384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367934" y="6038946"/>
            <a:ext cx="3538537" cy="598397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7540126" y="6535743"/>
            <a:ext cx="3182561" cy="24384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4668366" y="6038947"/>
            <a:ext cx="3538537" cy="598397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4840558" y="6535744"/>
            <a:ext cx="3182561" cy="24384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図プレースホルダー 37"/>
          <p:cNvSpPr>
            <a:spLocks noGrp="1"/>
          </p:cNvSpPr>
          <p:nvPr>
            <p:ph type="pic" sz="quarter" idx="32" hasCustomPrompt="1"/>
          </p:nvPr>
        </p:nvSpPr>
        <p:spPr>
          <a:xfrm>
            <a:off x="1574657" y="4443762"/>
            <a:ext cx="527050" cy="527050"/>
          </a:xfrm>
          <a:prstGeom prst="triangle">
            <a:avLst/>
          </a:prstGeo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9" name="図プレースホルダー 37"/>
          <p:cNvSpPr>
            <a:spLocks noGrp="1"/>
          </p:cNvSpPr>
          <p:nvPr>
            <p:ph type="pic" sz="quarter" idx="33" hasCustomPrompt="1"/>
          </p:nvPr>
        </p:nvSpPr>
        <p:spPr>
          <a:xfrm>
            <a:off x="8878888" y="4443762"/>
            <a:ext cx="527050" cy="527050"/>
          </a:xfrm>
          <a:prstGeom prst="triangle">
            <a:avLst/>
          </a:prstGeom>
          <a:solidFill>
            <a:schemeClr val="accent1">
              <a:lumMod val="50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0" name="図プレースホルダー 37"/>
          <p:cNvSpPr>
            <a:spLocks noGrp="1"/>
          </p:cNvSpPr>
          <p:nvPr>
            <p:ph type="pic" sz="quarter" idx="34" hasCustomPrompt="1"/>
          </p:nvPr>
        </p:nvSpPr>
        <p:spPr>
          <a:xfrm>
            <a:off x="16172942" y="4443762"/>
            <a:ext cx="527050" cy="527050"/>
          </a:xfrm>
          <a:prstGeom prst="triangle">
            <a:avLst/>
          </a:prstGeo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1" name="図プレースホルダー 37"/>
          <p:cNvSpPr>
            <a:spLocks noGrp="1"/>
          </p:cNvSpPr>
          <p:nvPr>
            <p:ph type="pic" sz="quarter" idx="35" hasCustomPrompt="1"/>
          </p:nvPr>
        </p:nvSpPr>
        <p:spPr>
          <a:xfrm rot="10800000">
            <a:off x="5224228" y="4378415"/>
            <a:ext cx="527050" cy="527050"/>
          </a:xfrm>
          <a:prstGeom prst="triangle">
            <a:avLst/>
          </a:pr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2" name="図プレースホルダー 37"/>
          <p:cNvSpPr>
            <a:spLocks noGrp="1"/>
          </p:cNvSpPr>
          <p:nvPr>
            <p:ph type="pic" sz="quarter" idx="36" hasCustomPrompt="1"/>
          </p:nvPr>
        </p:nvSpPr>
        <p:spPr>
          <a:xfrm rot="10800000">
            <a:off x="12524660" y="4436430"/>
            <a:ext cx="527050" cy="527050"/>
          </a:xfrm>
          <a:prstGeom prst="triangle">
            <a:avLst/>
          </a:pr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7877309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and description without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38182" y="43542"/>
            <a:ext cx="3600000" cy="461554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7" name="図プレースホルダー 5"/>
          <p:cNvSpPr>
            <a:spLocks noGrp="1"/>
          </p:cNvSpPr>
          <p:nvPr>
            <p:ph type="pic" sz="quarter" idx="13" hasCustomPrompt="1"/>
          </p:nvPr>
        </p:nvSpPr>
        <p:spPr>
          <a:xfrm>
            <a:off x="3687753" y="4731313"/>
            <a:ext cx="3600000" cy="4615544"/>
          </a:xfr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8" name="図プレースホルダー 5"/>
          <p:cNvSpPr>
            <a:spLocks noGrp="1"/>
          </p:cNvSpPr>
          <p:nvPr>
            <p:ph type="pic" sz="quarter" idx="14" hasCustomPrompt="1"/>
          </p:nvPr>
        </p:nvSpPr>
        <p:spPr>
          <a:xfrm>
            <a:off x="7337324" y="43542"/>
            <a:ext cx="3600000" cy="4615544"/>
          </a:xfr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9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10988185" y="4731657"/>
            <a:ext cx="3600000" cy="4615544"/>
          </a:xfr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" name="図プレースホルダー 5"/>
          <p:cNvSpPr>
            <a:spLocks noGrp="1"/>
          </p:cNvSpPr>
          <p:nvPr>
            <p:ph type="pic" sz="quarter" idx="16" hasCustomPrompt="1"/>
          </p:nvPr>
        </p:nvSpPr>
        <p:spPr>
          <a:xfrm>
            <a:off x="14636467" y="43542"/>
            <a:ext cx="3600000" cy="4615544"/>
          </a:xfr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38182" y="4731657"/>
            <a:ext cx="3600000" cy="46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3687753" y="43886"/>
            <a:ext cx="3600000" cy="46152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 userDrawn="1"/>
        </p:nvSpPr>
        <p:spPr>
          <a:xfrm>
            <a:off x="7337324" y="4731657"/>
            <a:ext cx="3600000" cy="46152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10988185" y="43886"/>
            <a:ext cx="3600000" cy="46152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 userDrawn="1"/>
        </p:nvSpPr>
        <p:spPr>
          <a:xfrm>
            <a:off x="14636467" y="4732001"/>
            <a:ext cx="3600000" cy="46152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232216" y="5114809"/>
            <a:ext cx="3195356" cy="598397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213781" y="5611605"/>
            <a:ext cx="3182561" cy="349233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3925177" y="462980"/>
            <a:ext cx="3195356" cy="598397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3906894" y="958034"/>
            <a:ext cx="3182561" cy="349233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1225609" y="462981"/>
            <a:ext cx="3195356" cy="598397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1207326" y="959777"/>
            <a:ext cx="3182561" cy="349233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558409" y="5114809"/>
            <a:ext cx="3195356" cy="598397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7540126" y="5611605"/>
            <a:ext cx="3182561" cy="349233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4858841" y="5114810"/>
            <a:ext cx="3195356" cy="598397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4840558" y="5611606"/>
            <a:ext cx="3182561" cy="349233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図プレースホルダー 37"/>
          <p:cNvSpPr>
            <a:spLocks noGrp="1"/>
          </p:cNvSpPr>
          <p:nvPr>
            <p:ph type="pic" sz="quarter" idx="32" hasCustomPrompt="1"/>
          </p:nvPr>
        </p:nvSpPr>
        <p:spPr>
          <a:xfrm>
            <a:off x="1574657" y="4468476"/>
            <a:ext cx="527050" cy="527050"/>
          </a:xfrm>
          <a:prstGeom prst="triangle">
            <a:avLst/>
          </a:prstGeo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9" name="図プレースホルダー 37"/>
          <p:cNvSpPr>
            <a:spLocks noGrp="1"/>
          </p:cNvSpPr>
          <p:nvPr>
            <p:ph type="pic" sz="quarter" idx="33" hasCustomPrompt="1"/>
          </p:nvPr>
        </p:nvSpPr>
        <p:spPr>
          <a:xfrm>
            <a:off x="8878888" y="4468476"/>
            <a:ext cx="527050" cy="527050"/>
          </a:xfrm>
          <a:prstGeom prst="triangle">
            <a:avLst/>
          </a:prstGeom>
          <a:solidFill>
            <a:schemeClr val="accent1">
              <a:lumMod val="50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0" name="図プレースホルダー 37"/>
          <p:cNvSpPr>
            <a:spLocks noGrp="1"/>
          </p:cNvSpPr>
          <p:nvPr>
            <p:ph type="pic" sz="quarter" idx="34" hasCustomPrompt="1"/>
          </p:nvPr>
        </p:nvSpPr>
        <p:spPr>
          <a:xfrm>
            <a:off x="16172942" y="4468476"/>
            <a:ext cx="527050" cy="527050"/>
          </a:xfrm>
          <a:prstGeom prst="triangle">
            <a:avLst/>
          </a:prstGeo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1" name="図プレースホルダー 37"/>
          <p:cNvSpPr>
            <a:spLocks noGrp="1"/>
          </p:cNvSpPr>
          <p:nvPr>
            <p:ph type="pic" sz="quarter" idx="35" hasCustomPrompt="1"/>
          </p:nvPr>
        </p:nvSpPr>
        <p:spPr>
          <a:xfrm rot="10800000">
            <a:off x="5224228" y="4423420"/>
            <a:ext cx="527050" cy="527050"/>
          </a:xfrm>
          <a:prstGeom prst="triangle">
            <a:avLst/>
          </a:pr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2" name="図プレースホルダー 37"/>
          <p:cNvSpPr>
            <a:spLocks noGrp="1"/>
          </p:cNvSpPr>
          <p:nvPr>
            <p:ph type="pic" sz="quarter" idx="36" hasCustomPrompt="1"/>
          </p:nvPr>
        </p:nvSpPr>
        <p:spPr>
          <a:xfrm rot="10800000">
            <a:off x="12524660" y="4481435"/>
            <a:ext cx="527050" cy="527050"/>
          </a:xfrm>
          <a:prstGeom prst="triangle">
            <a:avLst/>
          </a:pr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545761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4572000" cy="329925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図プレースホルダー 5"/>
          <p:cNvSpPr>
            <a:spLocks noGrp="1"/>
          </p:cNvSpPr>
          <p:nvPr>
            <p:ph type="pic" sz="quarter" idx="13" hasCustomPrompt="1"/>
          </p:nvPr>
        </p:nvSpPr>
        <p:spPr>
          <a:xfrm>
            <a:off x="4570413" y="0"/>
            <a:ext cx="4572000" cy="329925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7" name="図プレースホルダー 5"/>
          <p:cNvSpPr>
            <a:spLocks noGrp="1"/>
          </p:cNvSpPr>
          <p:nvPr>
            <p:ph type="pic" sz="quarter" idx="14" hasCustomPrompt="1"/>
          </p:nvPr>
        </p:nvSpPr>
        <p:spPr>
          <a:xfrm>
            <a:off x="9144000" y="0"/>
            <a:ext cx="4572000" cy="329925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8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13714413" y="0"/>
            <a:ext cx="4572000" cy="329925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3" name="図プレースホルダー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3284406"/>
            <a:ext cx="4572000" cy="329925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4" name="図プレースホルダー 5"/>
          <p:cNvSpPr>
            <a:spLocks noGrp="1"/>
          </p:cNvSpPr>
          <p:nvPr>
            <p:ph type="pic" sz="quarter" idx="17" hasCustomPrompt="1"/>
          </p:nvPr>
        </p:nvSpPr>
        <p:spPr>
          <a:xfrm>
            <a:off x="4570413" y="3284406"/>
            <a:ext cx="4572000" cy="329925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5" name="図プレースホルダー 5"/>
          <p:cNvSpPr>
            <a:spLocks noGrp="1"/>
          </p:cNvSpPr>
          <p:nvPr>
            <p:ph type="pic" sz="quarter" idx="18" hasCustomPrompt="1"/>
          </p:nvPr>
        </p:nvSpPr>
        <p:spPr>
          <a:xfrm>
            <a:off x="9144000" y="3284406"/>
            <a:ext cx="4572000" cy="329925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6" name="図プレースホルダー 5"/>
          <p:cNvSpPr>
            <a:spLocks noGrp="1"/>
          </p:cNvSpPr>
          <p:nvPr>
            <p:ph type="pic" sz="quarter" idx="19" hasCustomPrompt="1"/>
          </p:nvPr>
        </p:nvSpPr>
        <p:spPr>
          <a:xfrm>
            <a:off x="13714413" y="3284406"/>
            <a:ext cx="4572000" cy="3299254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2714366"/>
            <a:ext cx="4572000" cy="581283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9" name="テキスト プレースホルダー 17"/>
          <p:cNvSpPr>
            <a:spLocks noGrp="1"/>
          </p:cNvSpPr>
          <p:nvPr>
            <p:ph type="body" sz="quarter" idx="21" hasCustomPrompt="1"/>
          </p:nvPr>
        </p:nvSpPr>
        <p:spPr>
          <a:xfrm>
            <a:off x="4570413" y="2714366"/>
            <a:ext cx="4572000" cy="581283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0" name="テキスト プレースホルダー 17"/>
          <p:cNvSpPr>
            <a:spLocks noGrp="1"/>
          </p:cNvSpPr>
          <p:nvPr>
            <p:ph type="body" sz="quarter" idx="22" hasCustomPrompt="1"/>
          </p:nvPr>
        </p:nvSpPr>
        <p:spPr>
          <a:xfrm>
            <a:off x="9142413" y="2714366"/>
            <a:ext cx="4572000" cy="581283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1" name="テキスト プレースホルダー 17"/>
          <p:cNvSpPr>
            <a:spLocks noGrp="1"/>
          </p:cNvSpPr>
          <p:nvPr>
            <p:ph type="body" sz="quarter" idx="23" hasCustomPrompt="1"/>
          </p:nvPr>
        </p:nvSpPr>
        <p:spPr>
          <a:xfrm>
            <a:off x="13712826" y="2714366"/>
            <a:ext cx="4572000" cy="581283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2" name="テキスト プレースホルダー 17"/>
          <p:cNvSpPr>
            <a:spLocks noGrp="1"/>
          </p:cNvSpPr>
          <p:nvPr>
            <p:ph type="body" sz="quarter" idx="24" hasCustomPrompt="1"/>
          </p:nvPr>
        </p:nvSpPr>
        <p:spPr>
          <a:xfrm>
            <a:off x="1587" y="5998772"/>
            <a:ext cx="4572000" cy="581283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3" name="テキスト プレースホルダー 17"/>
          <p:cNvSpPr>
            <a:spLocks noGrp="1"/>
          </p:cNvSpPr>
          <p:nvPr>
            <p:ph type="body" sz="quarter" idx="25" hasCustomPrompt="1"/>
          </p:nvPr>
        </p:nvSpPr>
        <p:spPr>
          <a:xfrm>
            <a:off x="4572000" y="5998772"/>
            <a:ext cx="4572000" cy="581283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4" name="テキスト プレースホルダー 17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0" y="5998772"/>
            <a:ext cx="4572000" cy="581283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5" name="テキスト プレースホルダー 17"/>
          <p:cNvSpPr>
            <a:spLocks noGrp="1"/>
          </p:cNvSpPr>
          <p:nvPr>
            <p:ph type="body" sz="quarter" idx="27" hasCustomPrompt="1"/>
          </p:nvPr>
        </p:nvSpPr>
        <p:spPr>
          <a:xfrm>
            <a:off x="13714413" y="5998772"/>
            <a:ext cx="4572000" cy="581283"/>
          </a:xfrm>
          <a:solidFill>
            <a:schemeClr val="accent1">
              <a:alpha val="7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2842148" y="6619890"/>
            <a:ext cx="12612643" cy="122426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27" name="直線コネクタ 26"/>
          <p:cNvCxnSpPr/>
          <p:nvPr userDrawn="1"/>
        </p:nvCxnSpPr>
        <p:spPr>
          <a:xfrm flipH="1" flipV="1">
            <a:off x="3332956" y="7853145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768404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1" y="0"/>
            <a:ext cx="502246" cy="102870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直線コネクタ 9"/>
          <p:cNvCxnSpPr/>
          <p:nvPr userDrawn="1"/>
        </p:nvCxnSpPr>
        <p:spPr>
          <a:xfrm flipH="1">
            <a:off x="0" y="4775560"/>
            <a:ext cx="1828641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9430095" y="1993151"/>
            <a:ext cx="8399077" cy="279031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9430095" y="4905010"/>
            <a:ext cx="8399076" cy="352385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" name="図プレースホルダー 6"/>
          <p:cNvSpPr>
            <a:spLocks noGrp="1"/>
          </p:cNvSpPr>
          <p:nvPr>
            <p:ph type="pic" sz="quarter" idx="12" hasCustomPrompt="1"/>
          </p:nvPr>
        </p:nvSpPr>
        <p:spPr>
          <a:xfrm>
            <a:off x="412236" y="0"/>
            <a:ext cx="8730970" cy="10287000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960779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フリーフォーム 75"/>
          <p:cNvSpPr/>
          <p:nvPr userDrawn="1"/>
        </p:nvSpPr>
        <p:spPr>
          <a:xfrm>
            <a:off x="0" y="2628900"/>
            <a:ext cx="18351500" cy="2959100"/>
          </a:xfrm>
          <a:custGeom>
            <a:avLst/>
            <a:gdLst>
              <a:gd name="connsiteX0" fmla="*/ 0 w 18351500"/>
              <a:gd name="connsiteY0" fmla="*/ 2959100 h 2959100"/>
              <a:gd name="connsiteX1" fmla="*/ 3606800 w 18351500"/>
              <a:gd name="connsiteY1" fmla="*/ 2959100 h 2959100"/>
              <a:gd name="connsiteX2" fmla="*/ 3606800 w 18351500"/>
              <a:gd name="connsiteY2" fmla="*/ 0 h 2959100"/>
              <a:gd name="connsiteX3" fmla="*/ 7289800 w 18351500"/>
              <a:gd name="connsiteY3" fmla="*/ 0 h 2959100"/>
              <a:gd name="connsiteX4" fmla="*/ 7289800 w 18351500"/>
              <a:gd name="connsiteY4" fmla="*/ 2159000 h 2959100"/>
              <a:gd name="connsiteX5" fmla="*/ 10998200 w 18351500"/>
              <a:gd name="connsiteY5" fmla="*/ 2159000 h 2959100"/>
              <a:gd name="connsiteX6" fmla="*/ 10998200 w 18351500"/>
              <a:gd name="connsiteY6" fmla="*/ 850900 h 2959100"/>
              <a:gd name="connsiteX7" fmla="*/ 14668500 w 18351500"/>
              <a:gd name="connsiteY7" fmla="*/ 850900 h 2959100"/>
              <a:gd name="connsiteX8" fmla="*/ 14668500 w 18351500"/>
              <a:gd name="connsiteY8" fmla="*/ 2806700 h 2959100"/>
              <a:gd name="connsiteX9" fmla="*/ 18351500 w 18351500"/>
              <a:gd name="connsiteY9" fmla="*/ 2806700 h 295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351500" h="2959100">
                <a:moveTo>
                  <a:pt x="0" y="2959100"/>
                </a:moveTo>
                <a:lnTo>
                  <a:pt x="3606800" y="2959100"/>
                </a:lnTo>
                <a:lnTo>
                  <a:pt x="3606800" y="0"/>
                </a:lnTo>
                <a:lnTo>
                  <a:pt x="7289800" y="0"/>
                </a:lnTo>
                <a:lnTo>
                  <a:pt x="7289800" y="2159000"/>
                </a:lnTo>
                <a:lnTo>
                  <a:pt x="10998200" y="2159000"/>
                </a:lnTo>
                <a:lnTo>
                  <a:pt x="10998200" y="850900"/>
                </a:lnTo>
                <a:lnTo>
                  <a:pt x="14668500" y="850900"/>
                </a:lnTo>
                <a:lnTo>
                  <a:pt x="14668500" y="2806700"/>
                </a:lnTo>
                <a:lnTo>
                  <a:pt x="18351500" y="2806700"/>
                </a:lnTo>
              </a:path>
            </a:pathLst>
          </a:custGeom>
          <a:noFill/>
          <a:ln w="76200" cmpd="sng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2" name="グループ化 31"/>
          <p:cNvGrpSpPr/>
          <p:nvPr userDrawn="1"/>
        </p:nvGrpSpPr>
        <p:grpSpPr>
          <a:xfrm>
            <a:off x="874986" y="5956564"/>
            <a:ext cx="3420380" cy="1717950"/>
            <a:chOff x="187211" y="5765810"/>
            <a:chExt cx="3420380" cy="1717950"/>
          </a:xfrm>
        </p:grpSpPr>
        <p:sp>
          <p:nvSpPr>
            <p:cNvPr id="30" name="正方形/長方形 29"/>
            <p:cNvSpPr/>
            <p:nvPr userDrawn="1"/>
          </p:nvSpPr>
          <p:spPr>
            <a:xfrm>
              <a:off x="187211" y="5998595"/>
              <a:ext cx="3420380" cy="14851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二等辺三角形 30"/>
            <p:cNvSpPr/>
            <p:nvPr userDrawn="1"/>
          </p:nvSpPr>
          <p:spPr>
            <a:xfrm>
              <a:off x="1627371" y="5765810"/>
              <a:ext cx="540060" cy="46556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67" name="円/楕円 66"/>
          <p:cNvSpPr/>
          <p:nvPr userDrawn="1"/>
        </p:nvSpPr>
        <p:spPr>
          <a:xfrm>
            <a:off x="295888" y="5742032"/>
            <a:ext cx="927891" cy="927891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図プレースホルダー 33"/>
          <p:cNvSpPr>
            <a:spLocks noGrp="1"/>
          </p:cNvSpPr>
          <p:nvPr>
            <p:ph type="pic" sz="quarter" idx="25" hasCustomPrompt="1"/>
          </p:nvPr>
        </p:nvSpPr>
        <p:spPr>
          <a:xfrm>
            <a:off x="519121" y="5981964"/>
            <a:ext cx="446291" cy="446291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3410" y="4537974"/>
            <a:ext cx="3538537" cy="990111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4800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1223779" y="6279182"/>
            <a:ext cx="2846562" cy="138041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3750679" y="2692769"/>
            <a:ext cx="3538537" cy="990111"/>
          </a:xfrm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4800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11069636" y="3543982"/>
            <a:ext cx="3538537" cy="990111"/>
          </a:xfrm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4800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7408026" y="3731562"/>
            <a:ext cx="3538537" cy="990111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4800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14715041" y="4402958"/>
            <a:ext cx="3538537" cy="990111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4800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35" name="グループ化 34"/>
          <p:cNvGrpSpPr/>
          <p:nvPr userDrawn="1"/>
        </p:nvGrpSpPr>
        <p:grpSpPr>
          <a:xfrm rot="10800000">
            <a:off x="3759991" y="757555"/>
            <a:ext cx="3420380" cy="1717950"/>
            <a:chOff x="187211" y="5765810"/>
            <a:chExt cx="3420380" cy="1717950"/>
          </a:xfrm>
        </p:grpSpPr>
        <p:sp>
          <p:nvSpPr>
            <p:cNvPr id="36" name="正方形/長方形 35"/>
            <p:cNvSpPr/>
            <p:nvPr userDrawn="1"/>
          </p:nvSpPr>
          <p:spPr>
            <a:xfrm>
              <a:off x="187211" y="5998595"/>
              <a:ext cx="3420380" cy="14851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二等辺三角形 36"/>
            <p:cNvSpPr/>
            <p:nvPr userDrawn="1"/>
          </p:nvSpPr>
          <p:spPr>
            <a:xfrm>
              <a:off x="1627371" y="5765810"/>
              <a:ext cx="540060" cy="46556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8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4197180" y="810142"/>
            <a:ext cx="2758166" cy="138041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40" name="グループ化 39"/>
          <p:cNvGrpSpPr/>
          <p:nvPr userDrawn="1"/>
        </p:nvGrpSpPr>
        <p:grpSpPr>
          <a:xfrm rot="10800000">
            <a:off x="11078421" y="1612650"/>
            <a:ext cx="3420380" cy="1717950"/>
            <a:chOff x="187211" y="5765810"/>
            <a:chExt cx="3420380" cy="1717950"/>
          </a:xfrm>
        </p:grpSpPr>
        <p:sp>
          <p:nvSpPr>
            <p:cNvPr id="41" name="正方形/長方形 40"/>
            <p:cNvSpPr/>
            <p:nvPr userDrawn="1"/>
          </p:nvSpPr>
          <p:spPr>
            <a:xfrm>
              <a:off x="187211" y="5998595"/>
              <a:ext cx="3420380" cy="14851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二等辺三角形 41"/>
            <p:cNvSpPr/>
            <p:nvPr userDrawn="1"/>
          </p:nvSpPr>
          <p:spPr>
            <a:xfrm>
              <a:off x="1627371" y="5765810"/>
              <a:ext cx="540060" cy="46556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3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1542367" y="1665237"/>
            <a:ext cx="2731410" cy="138041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45" name="グループ化 44"/>
          <p:cNvGrpSpPr/>
          <p:nvPr userDrawn="1"/>
        </p:nvGrpSpPr>
        <p:grpSpPr>
          <a:xfrm>
            <a:off x="7432223" y="5200545"/>
            <a:ext cx="3420380" cy="1717950"/>
            <a:chOff x="187211" y="5765810"/>
            <a:chExt cx="3420380" cy="1717950"/>
          </a:xfrm>
        </p:grpSpPr>
        <p:sp>
          <p:nvSpPr>
            <p:cNvPr id="46" name="正方形/長方形 45"/>
            <p:cNvSpPr/>
            <p:nvPr userDrawn="1"/>
          </p:nvSpPr>
          <p:spPr>
            <a:xfrm>
              <a:off x="187211" y="5998595"/>
              <a:ext cx="3420380" cy="14851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二等辺三角形 46"/>
            <p:cNvSpPr/>
            <p:nvPr userDrawn="1"/>
          </p:nvSpPr>
          <p:spPr>
            <a:xfrm>
              <a:off x="1627371" y="5765810"/>
              <a:ext cx="540060" cy="46556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8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7904047" y="5523163"/>
            <a:ext cx="2723532" cy="138041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59" name="グループ化 58"/>
          <p:cNvGrpSpPr/>
          <p:nvPr userDrawn="1"/>
        </p:nvGrpSpPr>
        <p:grpSpPr>
          <a:xfrm>
            <a:off x="14678821" y="5830920"/>
            <a:ext cx="3420380" cy="1717950"/>
            <a:chOff x="187211" y="5765810"/>
            <a:chExt cx="3420380" cy="1717950"/>
          </a:xfrm>
        </p:grpSpPr>
        <p:sp>
          <p:nvSpPr>
            <p:cNvPr id="60" name="正方形/長方形 59"/>
            <p:cNvSpPr/>
            <p:nvPr userDrawn="1"/>
          </p:nvSpPr>
          <p:spPr>
            <a:xfrm>
              <a:off x="187211" y="5998595"/>
              <a:ext cx="3420380" cy="14851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二等辺三角形 60"/>
            <p:cNvSpPr/>
            <p:nvPr userDrawn="1"/>
          </p:nvSpPr>
          <p:spPr>
            <a:xfrm>
              <a:off x="1627371" y="5765810"/>
              <a:ext cx="540060" cy="46556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62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142767" y="6102738"/>
            <a:ext cx="2731410" cy="138041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4" name="直角三角形 63"/>
          <p:cNvSpPr/>
          <p:nvPr userDrawn="1"/>
        </p:nvSpPr>
        <p:spPr>
          <a:xfrm rot="8100000">
            <a:off x="3408293" y="4036796"/>
            <a:ext cx="405045" cy="405045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5" name="直角三角形 64"/>
          <p:cNvSpPr/>
          <p:nvPr userDrawn="1"/>
        </p:nvSpPr>
        <p:spPr>
          <a:xfrm rot="18900000">
            <a:off x="14476298" y="4100467"/>
            <a:ext cx="405045" cy="405045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8" name="円/楕円 67"/>
          <p:cNvSpPr/>
          <p:nvPr userDrawn="1"/>
        </p:nvSpPr>
        <p:spPr>
          <a:xfrm>
            <a:off x="3295854" y="293608"/>
            <a:ext cx="927891" cy="927891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9" name="図プレースホルダー 33"/>
          <p:cNvSpPr>
            <a:spLocks noGrp="1"/>
          </p:cNvSpPr>
          <p:nvPr>
            <p:ph type="pic" sz="quarter" idx="34" hasCustomPrompt="1"/>
          </p:nvPr>
        </p:nvSpPr>
        <p:spPr>
          <a:xfrm>
            <a:off x="3519087" y="533540"/>
            <a:ext cx="446291" cy="446291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70" name="円/楕円 69"/>
          <p:cNvSpPr/>
          <p:nvPr userDrawn="1"/>
        </p:nvSpPr>
        <p:spPr>
          <a:xfrm>
            <a:off x="6968277" y="4939206"/>
            <a:ext cx="927891" cy="927891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1" name="図プレースホルダー 33"/>
          <p:cNvSpPr>
            <a:spLocks noGrp="1"/>
          </p:cNvSpPr>
          <p:nvPr>
            <p:ph type="pic" sz="quarter" idx="35" hasCustomPrompt="1"/>
          </p:nvPr>
        </p:nvSpPr>
        <p:spPr>
          <a:xfrm>
            <a:off x="7191510" y="5179138"/>
            <a:ext cx="446291" cy="446291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72" name="円/楕円 71"/>
          <p:cNvSpPr/>
          <p:nvPr userDrawn="1"/>
        </p:nvSpPr>
        <p:spPr>
          <a:xfrm>
            <a:off x="10614476" y="1144705"/>
            <a:ext cx="927891" cy="927891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3" name="図プレースホルダー 33"/>
          <p:cNvSpPr>
            <a:spLocks noGrp="1"/>
          </p:cNvSpPr>
          <p:nvPr>
            <p:ph type="pic" sz="quarter" idx="36" hasCustomPrompt="1"/>
          </p:nvPr>
        </p:nvSpPr>
        <p:spPr>
          <a:xfrm>
            <a:off x="10837709" y="1384637"/>
            <a:ext cx="446291" cy="446291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74" name="円/楕円 73"/>
          <p:cNvSpPr/>
          <p:nvPr userDrawn="1"/>
        </p:nvSpPr>
        <p:spPr>
          <a:xfrm>
            <a:off x="14214876" y="5595760"/>
            <a:ext cx="927891" cy="927891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5" name="図プレースホルダー 33"/>
          <p:cNvSpPr>
            <a:spLocks noGrp="1"/>
          </p:cNvSpPr>
          <p:nvPr>
            <p:ph type="pic" sz="quarter" idx="37" hasCustomPrompt="1"/>
          </p:nvPr>
        </p:nvSpPr>
        <p:spPr>
          <a:xfrm>
            <a:off x="14438109" y="5835692"/>
            <a:ext cx="446291" cy="446291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77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4921595" y="7077099"/>
            <a:ext cx="8399077" cy="122426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78" name="直線コネクタ 77"/>
          <p:cNvCxnSpPr/>
          <p:nvPr userDrawn="1"/>
        </p:nvCxnSpPr>
        <p:spPr>
          <a:xfrm flipH="1" flipV="1">
            <a:off x="3332956" y="8335059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3332956" y="8432800"/>
            <a:ext cx="11632275" cy="109220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158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/>
          <p:cNvSpPr/>
          <p:nvPr userDrawn="1"/>
        </p:nvSpPr>
        <p:spPr>
          <a:xfrm>
            <a:off x="0" y="0"/>
            <a:ext cx="18286413" cy="5953590"/>
          </a:xfrm>
          <a:prstGeom prst="rect">
            <a:avLst/>
          </a:prstGeom>
          <a:solidFill>
            <a:schemeClr val="accent1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0" y="5908584"/>
            <a:ext cx="18286413" cy="4378415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pic>
        <p:nvPicPr>
          <p:cNvPr id="11" name="図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6368" y="1104847"/>
            <a:ext cx="830480" cy="419271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3" name="図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832" y="1180642"/>
            <a:ext cx="1295500" cy="4494755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4" name="図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8131" y="958035"/>
            <a:ext cx="1678630" cy="493997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10" name="図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876" y="1476823"/>
            <a:ext cx="1446566" cy="4182464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図 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696" y="1090061"/>
            <a:ext cx="1142785" cy="4077159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27271" y="6448645"/>
            <a:ext cx="16831870" cy="2459238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5000" spc="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727272" y="8626017"/>
            <a:ext cx="16831870" cy="990111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66251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2" name="六角形 31"/>
          <p:cNvSpPr/>
          <p:nvPr userDrawn="1"/>
        </p:nvSpPr>
        <p:spPr>
          <a:xfrm rot="5400000">
            <a:off x="5939381" y="2737528"/>
            <a:ext cx="6406062" cy="5522467"/>
          </a:xfrm>
          <a:prstGeom prst="hexagon">
            <a:avLst>
              <a:gd name="adj" fmla="val 28637"/>
              <a:gd name="vf" fmla="val 115470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円/楕円 36"/>
          <p:cNvSpPr/>
          <p:nvPr userDrawn="1"/>
        </p:nvSpPr>
        <p:spPr>
          <a:xfrm>
            <a:off x="8120711" y="1395630"/>
            <a:ext cx="2025225" cy="2025225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円/楕円 37"/>
          <p:cNvSpPr/>
          <p:nvPr userDrawn="1"/>
        </p:nvSpPr>
        <p:spPr>
          <a:xfrm>
            <a:off x="10853396" y="2880795"/>
            <a:ext cx="2025225" cy="2025225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円/楕円 38"/>
          <p:cNvSpPr/>
          <p:nvPr userDrawn="1"/>
        </p:nvSpPr>
        <p:spPr>
          <a:xfrm>
            <a:off x="10853396" y="6031145"/>
            <a:ext cx="2025225" cy="2025225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円/楕円 39"/>
          <p:cNvSpPr/>
          <p:nvPr userDrawn="1"/>
        </p:nvSpPr>
        <p:spPr>
          <a:xfrm>
            <a:off x="8120711" y="7561315"/>
            <a:ext cx="2025225" cy="2025225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円/楕円 40"/>
          <p:cNvSpPr/>
          <p:nvPr userDrawn="1"/>
        </p:nvSpPr>
        <p:spPr>
          <a:xfrm>
            <a:off x="5368565" y="6031145"/>
            <a:ext cx="2025225" cy="2025225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2" name="円/楕円 41"/>
          <p:cNvSpPr/>
          <p:nvPr userDrawn="1"/>
        </p:nvSpPr>
        <p:spPr>
          <a:xfrm>
            <a:off x="5368565" y="2872462"/>
            <a:ext cx="2025225" cy="2025225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6982966" y="4950496"/>
            <a:ext cx="4275475" cy="990111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3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4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5485100" y="3405437"/>
            <a:ext cx="1800201" cy="990111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5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8216912" y="1882351"/>
            <a:ext cx="1800201" cy="990111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6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10953207" y="3405437"/>
            <a:ext cx="1800201" cy="990111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9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5468377" y="6548701"/>
            <a:ext cx="1800201" cy="990111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0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0936484" y="6548701"/>
            <a:ext cx="1800201" cy="990111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1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8216912" y="8078871"/>
            <a:ext cx="1800201" cy="990111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68" name="グループ化 67"/>
          <p:cNvGrpSpPr/>
          <p:nvPr userDrawn="1"/>
        </p:nvGrpSpPr>
        <p:grpSpPr>
          <a:xfrm>
            <a:off x="7976000" y="1249736"/>
            <a:ext cx="7632300" cy="2320588"/>
            <a:chOff x="7976000" y="767136"/>
            <a:chExt cx="7632300" cy="2320588"/>
          </a:xfrm>
        </p:grpSpPr>
        <p:sp>
          <p:nvSpPr>
            <p:cNvPr id="52" name="円弧 51"/>
            <p:cNvSpPr/>
            <p:nvPr userDrawn="1"/>
          </p:nvSpPr>
          <p:spPr>
            <a:xfrm rot="2700000">
              <a:off x="7976000" y="767136"/>
              <a:ext cx="2320588" cy="2320588"/>
            </a:xfrm>
            <a:prstGeom prst="arc">
              <a:avLst>
                <a:gd name="adj1" fmla="val 16200000"/>
                <a:gd name="adj2" fmla="val 20055362"/>
              </a:avLst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54" name="直線コネクタ 53"/>
            <p:cNvCxnSpPr>
              <a:stCxn id="52" idx="0"/>
            </p:cNvCxnSpPr>
            <p:nvPr userDrawn="1"/>
          </p:nvCxnSpPr>
          <p:spPr>
            <a:xfrm>
              <a:off x="9956746" y="1106978"/>
              <a:ext cx="5651554" cy="0"/>
            </a:xfrm>
            <a:prstGeom prst="line">
              <a:avLst/>
            </a:prstGeom>
            <a:ln w="12700">
              <a:prstDash val="dash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円弧 59"/>
          <p:cNvSpPr/>
          <p:nvPr userDrawn="1"/>
        </p:nvSpPr>
        <p:spPr>
          <a:xfrm rot="2700000">
            <a:off x="10706500" y="2712080"/>
            <a:ext cx="2320588" cy="2320588"/>
          </a:xfrm>
          <a:prstGeom prst="arc">
            <a:avLst>
              <a:gd name="adj1" fmla="val 16200000"/>
              <a:gd name="adj2" fmla="val 20055362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1" name="直線コネクタ 60"/>
          <p:cNvCxnSpPr>
            <a:stCxn id="60" idx="0"/>
          </p:cNvCxnSpPr>
          <p:nvPr userDrawn="1"/>
        </p:nvCxnSpPr>
        <p:spPr>
          <a:xfrm>
            <a:off x="12687246" y="3051922"/>
            <a:ext cx="5003854" cy="0"/>
          </a:xfrm>
          <a:prstGeom prst="line">
            <a:avLst/>
          </a:prstGeom>
          <a:ln w="12700"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円弧 62"/>
          <p:cNvSpPr/>
          <p:nvPr userDrawn="1"/>
        </p:nvSpPr>
        <p:spPr>
          <a:xfrm rot="2700000">
            <a:off x="10706500" y="5870763"/>
            <a:ext cx="2320588" cy="2320588"/>
          </a:xfrm>
          <a:prstGeom prst="arc">
            <a:avLst>
              <a:gd name="adj1" fmla="val 16200000"/>
              <a:gd name="adj2" fmla="val 20055362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4" name="直線コネクタ 63"/>
          <p:cNvCxnSpPr/>
          <p:nvPr userDrawn="1"/>
        </p:nvCxnSpPr>
        <p:spPr>
          <a:xfrm>
            <a:off x="12687246" y="6210605"/>
            <a:ext cx="5003854" cy="0"/>
          </a:xfrm>
          <a:prstGeom prst="line">
            <a:avLst/>
          </a:prstGeom>
          <a:ln w="12700"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グループ化 68"/>
          <p:cNvGrpSpPr/>
          <p:nvPr userDrawn="1"/>
        </p:nvGrpSpPr>
        <p:grpSpPr>
          <a:xfrm flipH="1">
            <a:off x="520700" y="2712080"/>
            <a:ext cx="7012790" cy="2320588"/>
            <a:chOff x="7976000" y="767136"/>
            <a:chExt cx="7012790" cy="2320588"/>
          </a:xfrm>
        </p:grpSpPr>
        <p:sp>
          <p:nvSpPr>
            <p:cNvPr id="70" name="円弧 69"/>
            <p:cNvSpPr/>
            <p:nvPr userDrawn="1"/>
          </p:nvSpPr>
          <p:spPr>
            <a:xfrm rot="2700000">
              <a:off x="7976000" y="767136"/>
              <a:ext cx="2320588" cy="2320588"/>
            </a:xfrm>
            <a:prstGeom prst="arc">
              <a:avLst>
                <a:gd name="adj1" fmla="val 16200000"/>
                <a:gd name="adj2" fmla="val 20055362"/>
              </a:avLst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71" name="直線コネクタ 70"/>
            <p:cNvCxnSpPr>
              <a:stCxn id="70" idx="0"/>
            </p:cNvCxnSpPr>
            <p:nvPr userDrawn="1"/>
          </p:nvCxnSpPr>
          <p:spPr>
            <a:xfrm>
              <a:off x="9956746" y="1106978"/>
              <a:ext cx="5032044" cy="0"/>
            </a:xfrm>
            <a:prstGeom prst="line">
              <a:avLst/>
            </a:prstGeom>
            <a:ln w="12700">
              <a:prstDash val="dash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グループ化 75"/>
          <p:cNvGrpSpPr/>
          <p:nvPr userDrawn="1"/>
        </p:nvGrpSpPr>
        <p:grpSpPr>
          <a:xfrm flipH="1">
            <a:off x="520700" y="5870763"/>
            <a:ext cx="7012790" cy="2320588"/>
            <a:chOff x="7976000" y="767136"/>
            <a:chExt cx="7012790" cy="2320588"/>
          </a:xfrm>
        </p:grpSpPr>
        <p:sp>
          <p:nvSpPr>
            <p:cNvPr id="77" name="円弧 76"/>
            <p:cNvSpPr/>
            <p:nvPr userDrawn="1"/>
          </p:nvSpPr>
          <p:spPr>
            <a:xfrm rot="2700000">
              <a:off x="7976000" y="767136"/>
              <a:ext cx="2320588" cy="2320588"/>
            </a:xfrm>
            <a:prstGeom prst="arc">
              <a:avLst>
                <a:gd name="adj1" fmla="val 16200000"/>
                <a:gd name="adj2" fmla="val 20055362"/>
              </a:avLst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78" name="直線コネクタ 77"/>
            <p:cNvCxnSpPr>
              <a:stCxn id="77" idx="0"/>
            </p:cNvCxnSpPr>
            <p:nvPr userDrawn="1"/>
          </p:nvCxnSpPr>
          <p:spPr>
            <a:xfrm>
              <a:off x="9956746" y="1106978"/>
              <a:ext cx="5032044" cy="0"/>
            </a:xfrm>
            <a:prstGeom prst="line">
              <a:avLst/>
            </a:prstGeom>
            <a:ln w="12700">
              <a:prstDash val="dash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グループ化 78"/>
          <p:cNvGrpSpPr/>
          <p:nvPr userDrawn="1"/>
        </p:nvGrpSpPr>
        <p:grpSpPr>
          <a:xfrm flipH="1" flipV="1">
            <a:off x="2476500" y="7426333"/>
            <a:ext cx="7787490" cy="2320588"/>
            <a:chOff x="7976000" y="767136"/>
            <a:chExt cx="7787490" cy="2320588"/>
          </a:xfrm>
        </p:grpSpPr>
        <p:sp>
          <p:nvSpPr>
            <p:cNvPr id="80" name="円弧 79"/>
            <p:cNvSpPr/>
            <p:nvPr userDrawn="1"/>
          </p:nvSpPr>
          <p:spPr>
            <a:xfrm rot="2700000">
              <a:off x="7976000" y="767136"/>
              <a:ext cx="2320588" cy="2320588"/>
            </a:xfrm>
            <a:prstGeom prst="arc">
              <a:avLst>
                <a:gd name="adj1" fmla="val 16200000"/>
                <a:gd name="adj2" fmla="val 20055362"/>
              </a:avLst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81" name="直線コネクタ 80"/>
            <p:cNvCxnSpPr>
              <a:stCxn id="80" idx="0"/>
            </p:cNvCxnSpPr>
            <p:nvPr userDrawn="1"/>
          </p:nvCxnSpPr>
          <p:spPr>
            <a:xfrm flipV="1">
              <a:off x="9956746" y="1106978"/>
              <a:ext cx="5806744" cy="0"/>
            </a:xfrm>
            <a:prstGeom prst="line">
              <a:avLst/>
            </a:prstGeom>
            <a:ln w="12700">
              <a:prstDash val="dash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405071" y="1702393"/>
            <a:ext cx="5203230" cy="84733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0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3095883" y="3203596"/>
            <a:ext cx="4595217" cy="138110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1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108583" y="6340505"/>
            <a:ext cx="4595217" cy="138110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2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496391" y="3202855"/>
            <a:ext cx="4595217" cy="138110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5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520700" y="6353205"/>
            <a:ext cx="4595217" cy="138110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6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2619971" y="8433393"/>
            <a:ext cx="5203230" cy="847338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53667"/>
            <a:ext cx="6769100" cy="1983133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47" name="直線コネクタ 46"/>
          <p:cNvCxnSpPr/>
          <p:nvPr userDrawn="1"/>
        </p:nvCxnSpPr>
        <p:spPr>
          <a:xfrm flipH="1">
            <a:off x="-793" y="2372533"/>
            <a:ext cx="746358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8009738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線コネクタ 35"/>
          <p:cNvCxnSpPr/>
          <p:nvPr userDrawn="1"/>
        </p:nvCxnSpPr>
        <p:spPr>
          <a:xfrm flipH="1">
            <a:off x="-794" y="4079091"/>
            <a:ext cx="1828641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六角形 13"/>
          <p:cNvSpPr/>
          <p:nvPr userDrawn="1"/>
        </p:nvSpPr>
        <p:spPr>
          <a:xfrm rot="5400000">
            <a:off x="2000980" y="2470016"/>
            <a:ext cx="6406062" cy="5522467"/>
          </a:xfrm>
          <a:prstGeom prst="hexagon">
            <a:avLst>
              <a:gd name="adj" fmla="val 28637"/>
              <a:gd name="vf" fmla="val 115470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1288949" y="803286"/>
            <a:ext cx="7809250" cy="8435669"/>
            <a:chOff x="4946954" y="348420"/>
            <a:chExt cx="8413408" cy="9088290"/>
          </a:xfrm>
        </p:grpSpPr>
        <p:sp>
          <p:nvSpPr>
            <p:cNvPr id="5" name="涙形 4"/>
            <p:cNvSpPr/>
            <p:nvPr userDrawn="1"/>
          </p:nvSpPr>
          <p:spPr>
            <a:xfrm rot="8100000">
              <a:off x="7680555" y="348420"/>
              <a:ext cx="2923714" cy="2923714"/>
            </a:xfrm>
            <a:prstGeom prst="teardrop">
              <a:avLst/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涙形 5"/>
            <p:cNvSpPr/>
            <p:nvPr userDrawn="1"/>
          </p:nvSpPr>
          <p:spPr>
            <a:xfrm rot="4500000">
              <a:off x="4946954" y="1889381"/>
              <a:ext cx="2923714" cy="2923714"/>
            </a:xfrm>
            <a:prstGeom prst="teardrop">
              <a:avLst/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涙形 6"/>
            <p:cNvSpPr/>
            <p:nvPr userDrawn="1"/>
          </p:nvSpPr>
          <p:spPr>
            <a:xfrm rot="900000">
              <a:off x="4946954" y="4994725"/>
              <a:ext cx="2923714" cy="2923714"/>
            </a:xfrm>
            <a:prstGeom prst="teardrop">
              <a:avLst/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涙形 7"/>
            <p:cNvSpPr/>
            <p:nvPr userDrawn="1"/>
          </p:nvSpPr>
          <p:spPr>
            <a:xfrm rot="18900000">
              <a:off x="7703047" y="6512996"/>
              <a:ext cx="2923714" cy="2923714"/>
            </a:xfrm>
            <a:prstGeom prst="teardrop">
              <a:avLst/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涙形 8"/>
            <p:cNvSpPr/>
            <p:nvPr userDrawn="1"/>
          </p:nvSpPr>
          <p:spPr>
            <a:xfrm rot="15300000">
              <a:off x="10436648" y="4972035"/>
              <a:ext cx="2923714" cy="2923714"/>
            </a:xfrm>
            <a:prstGeom prst="teardrop">
              <a:avLst/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涙形 9"/>
            <p:cNvSpPr/>
            <p:nvPr userDrawn="1"/>
          </p:nvSpPr>
          <p:spPr>
            <a:xfrm rot="11700000">
              <a:off x="10436648" y="1866691"/>
              <a:ext cx="2923714" cy="2923714"/>
            </a:xfrm>
            <a:prstGeom prst="teardrop">
              <a:avLst/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5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3922624" y="1633110"/>
            <a:ext cx="2475275" cy="58506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4801900" y="937211"/>
            <a:ext cx="785909" cy="78590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4048571" y="2083160"/>
            <a:ext cx="2241182" cy="103511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6469085" y="3094094"/>
            <a:ext cx="2475275" cy="58506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図プレースホルダー 7"/>
          <p:cNvSpPr>
            <a:spLocks noGrp="1"/>
          </p:cNvSpPr>
          <p:nvPr>
            <p:ph type="pic" sz="quarter" idx="31" hasCustomPrompt="1"/>
          </p:nvPr>
        </p:nvSpPr>
        <p:spPr>
          <a:xfrm>
            <a:off x="7348361" y="2398195"/>
            <a:ext cx="785909" cy="78590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6595032" y="3544144"/>
            <a:ext cx="2241182" cy="103511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1373600" y="3049089"/>
            <a:ext cx="2475275" cy="58506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図プレースホルダー 7"/>
          <p:cNvSpPr>
            <a:spLocks noGrp="1"/>
          </p:cNvSpPr>
          <p:nvPr>
            <p:ph type="pic" sz="quarter" idx="34" hasCustomPrompt="1"/>
          </p:nvPr>
        </p:nvSpPr>
        <p:spPr>
          <a:xfrm>
            <a:off x="2252876" y="2353190"/>
            <a:ext cx="785909" cy="78590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1499547" y="3499139"/>
            <a:ext cx="2241182" cy="103511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1373600" y="5927148"/>
            <a:ext cx="2475275" cy="58506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図プレースホルダー 7"/>
          <p:cNvSpPr>
            <a:spLocks noGrp="1"/>
          </p:cNvSpPr>
          <p:nvPr>
            <p:ph type="pic" sz="quarter" idx="37" hasCustomPrompt="1"/>
          </p:nvPr>
        </p:nvSpPr>
        <p:spPr>
          <a:xfrm>
            <a:off x="2252876" y="5231249"/>
            <a:ext cx="785909" cy="78590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499547" y="6377198"/>
            <a:ext cx="2241182" cy="103511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6469085" y="5908585"/>
            <a:ext cx="2475275" cy="58506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図プレースホルダー 7"/>
          <p:cNvSpPr>
            <a:spLocks noGrp="1"/>
          </p:cNvSpPr>
          <p:nvPr>
            <p:ph type="pic" sz="quarter" idx="40" hasCustomPrompt="1"/>
          </p:nvPr>
        </p:nvSpPr>
        <p:spPr>
          <a:xfrm>
            <a:off x="7348361" y="5212686"/>
            <a:ext cx="785909" cy="78590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6595032" y="6358635"/>
            <a:ext cx="2241182" cy="103511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3922624" y="7324564"/>
            <a:ext cx="2475275" cy="58506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図プレースホルダー 7"/>
          <p:cNvSpPr>
            <a:spLocks noGrp="1"/>
          </p:cNvSpPr>
          <p:nvPr>
            <p:ph type="pic" sz="quarter" idx="43" hasCustomPrompt="1"/>
          </p:nvPr>
        </p:nvSpPr>
        <p:spPr>
          <a:xfrm>
            <a:off x="4801900" y="6583660"/>
            <a:ext cx="785909" cy="78590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4048571" y="7729609"/>
            <a:ext cx="2241182" cy="103511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9548249" y="1228065"/>
            <a:ext cx="7914915" cy="279031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ホームベース 40"/>
          <p:cNvSpPr/>
          <p:nvPr userDrawn="1"/>
        </p:nvSpPr>
        <p:spPr>
          <a:xfrm>
            <a:off x="9615805" y="4406587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0095502" y="4789931"/>
            <a:ext cx="7328624" cy="162708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10095502" y="4210502"/>
            <a:ext cx="7328624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4" name="ホームベース 43"/>
          <p:cNvSpPr/>
          <p:nvPr userDrawn="1"/>
        </p:nvSpPr>
        <p:spPr>
          <a:xfrm>
            <a:off x="9615805" y="6824750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テキスト プレースホルダー 11"/>
          <p:cNvSpPr>
            <a:spLocks noGrp="1"/>
          </p:cNvSpPr>
          <p:nvPr>
            <p:ph type="body" sz="quarter" idx="45" hasCustomPrompt="1"/>
          </p:nvPr>
        </p:nvSpPr>
        <p:spPr>
          <a:xfrm>
            <a:off x="10095502" y="7208094"/>
            <a:ext cx="7328624" cy="162708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6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10095502" y="6628665"/>
            <a:ext cx="7328624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15504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 and 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2" name="正方形/長方形 31"/>
          <p:cNvSpPr/>
          <p:nvPr userDrawn="1"/>
        </p:nvSpPr>
        <p:spPr>
          <a:xfrm>
            <a:off x="0" y="0"/>
            <a:ext cx="18286413" cy="51435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27271" y="1228065"/>
            <a:ext cx="16831870" cy="2459238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5000" spc="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727272" y="3405437"/>
            <a:ext cx="16831870" cy="990111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15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3202547" y="5638555"/>
            <a:ext cx="1530170" cy="153017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627371" y="7838165"/>
            <a:ext cx="4725525" cy="158081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1627371" y="7258735"/>
            <a:ext cx="4725525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図プレースホルダー 7"/>
          <p:cNvSpPr>
            <a:spLocks noGrp="1"/>
          </p:cNvSpPr>
          <p:nvPr>
            <p:ph type="pic" sz="quarter" idx="23" hasCustomPrompt="1"/>
          </p:nvPr>
        </p:nvSpPr>
        <p:spPr>
          <a:xfrm>
            <a:off x="8378122" y="5638555"/>
            <a:ext cx="1530170" cy="153017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6802946" y="7838165"/>
            <a:ext cx="4725525" cy="158081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6802946" y="7258735"/>
            <a:ext cx="4725525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図プレースホルダー 7"/>
          <p:cNvSpPr>
            <a:spLocks noGrp="1"/>
          </p:cNvSpPr>
          <p:nvPr>
            <p:ph type="pic" sz="quarter" idx="26" hasCustomPrompt="1"/>
          </p:nvPr>
        </p:nvSpPr>
        <p:spPr>
          <a:xfrm>
            <a:off x="13553697" y="5638555"/>
            <a:ext cx="1530170" cy="153017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2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1978521" y="7838165"/>
            <a:ext cx="4725525" cy="158081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1978521" y="7258735"/>
            <a:ext cx="4725525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972307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-1"/>
            <a:ext cx="18286413" cy="6583661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4063290"/>
            <a:ext cx="18286413" cy="765175"/>
          </a:xfrm>
          <a:solidFill>
            <a:schemeClr val="accent1">
              <a:alpha val="69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4828951"/>
            <a:ext cx="18286413" cy="1754709"/>
          </a:xfrm>
          <a:solidFill>
            <a:schemeClr val="tx2">
              <a:alpha val="69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10"/>
          <p:cNvSpPr>
            <a:spLocks noGrp="1"/>
          </p:cNvSpPr>
          <p:nvPr>
            <p:ph type="body" sz="quarter" idx="13" hasCustomPrompt="1"/>
          </p:nvPr>
        </p:nvSpPr>
        <p:spPr>
          <a:xfrm>
            <a:off x="1311688" y="823020"/>
            <a:ext cx="3691058" cy="5757015"/>
          </a:xfrm>
          <a:blipFill dpi="0" rotWithShape="1">
            <a:blip r:embed="rId2"/>
            <a:srcRect/>
            <a:stretch>
              <a:fillRect b="-27424"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5137761" y="4052646"/>
            <a:ext cx="12421380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5137761" y="4880358"/>
            <a:ext cx="12421380" cy="165829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図プレースホルダー 21"/>
          <p:cNvSpPr>
            <a:spLocks noGrp="1"/>
          </p:cNvSpPr>
          <p:nvPr>
            <p:ph type="pic" sz="quarter" idx="40" hasCustomPrompt="1"/>
          </p:nvPr>
        </p:nvSpPr>
        <p:spPr>
          <a:xfrm>
            <a:off x="1582417" y="1767765"/>
            <a:ext cx="3149600" cy="481647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2842148" y="6619890"/>
            <a:ext cx="12612643" cy="122426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25" name="直線コネクタ 24"/>
          <p:cNvCxnSpPr/>
          <p:nvPr userDrawn="1"/>
        </p:nvCxnSpPr>
        <p:spPr>
          <a:xfrm flipH="1" flipV="1">
            <a:off x="3332956" y="7853145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78790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 userDrawn="1"/>
        </p:nvSpPr>
        <p:spPr>
          <a:xfrm>
            <a:off x="-1" y="0"/>
            <a:ext cx="18286413" cy="65836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テキスト プレースホルダー 7"/>
          <p:cNvSpPr>
            <a:spLocks noGrp="1"/>
          </p:cNvSpPr>
          <p:nvPr>
            <p:ph type="body" sz="quarter" idx="15" hasCustomPrompt="1"/>
          </p:nvPr>
        </p:nvSpPr>
        <p:spPr>
          <a:xfrm>
            <a:off x="412236" y="1208103"/>
            <a:ext cx="6221087" cy="5033903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図プレースホルダー 8"/>
          <p:cNvSpPr>
            <a:spLocks noGrp="1"/>
          </p:cNvSpPr>
          <p:nvPr>
            <p:ph type="pic" sz="quarter" idx="16" hasCustomPrompt="1"/>
          </p:nvPr>
        </p:nvSpPr>
        <p:spPr>
          <a:xfrm>
            <a:off x="667031" y="1433128"/>
            <a:ext cx="5733348" cy="315035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1" name="テキスト プレースホルダー 7"/>
          <p:cNvSpPr>
            <a:spLocks noGrp="1"/>
          </p:cNvSpPr>
          <p:nvPr>
            <p:ph type="body" sz="quarter" idx="17" hasCustomPrompt="1"/>
          </p:nvPr>
        </p:nvSpPr>
        <p:spPr>
          <a:xfrm>
            <a:off x="11588711" y="1201446"/>
            <a:ext cx="6221087" cy="5033903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図プレースホルダー 8"/>
          <p:cNvSpPr>
            <a:spLocks noGrp="1"/>
          </p:cNvSpPr>
          <p:nvPr>
            <p:ph type="pic" sz="quarter" idx="18" hasCustomPrompt="1"/>
          </p:nvPr>
        </p:nvSpPr>
        <p:spPr>
          <a:xfrm>
            <a:off x="11843506" y="1426471"/>
            <a:ext cx="5733348" cy="315035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4" hasCustomPrompt="1"/>
          </p:nvPr>
        </p:nvSpPr>
        <p:spPr>
          <a:xfrm>
            <a:off x="5546049" y="958035"/>
            <a:ext cx="7197557" cy="5824031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5814679" y="1201445"/>
            <a:ext cx="6660740" cy="364540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2842148" y="6619890"/>
            <a:ext cx="12612643" cy="122426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 flipH="1" flipV="1">
            <a:off x="3332956" y="7853145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163534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4757" y="3291830"/>
            <a:ext cx="18286413" cy="32918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-7192" y="3722610"/>
            <a:ext cx="18286413" cy="24302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 userDrawn="1"/>
        </p:nvSpPr>
        <p:spPr>
          <a:xfrm>
            <a:off x="-1" y="0"/>
            <a:ext cx="18286413" cy="32918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/>
          <p:cNvSpPr/>
          <p:nvPr userDrawn="1"/>
        </p:nvSpPr>
        <p:spPr>
          <a:xfrm>
            <a:off x="0" y="417975"/>
            <a:ext cx="18271655" cy="24302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図プレースホルダー 13"/>
          <p:cNvSpPr>
            <a:spLocks noGrp="1"/>
          </p:cNvSpPr>
          <p:nvPr>
            <p:ph type="pic" sz="quarter" idx="13" hasCustomPrompt="1"/>
          </p:nvPr>
        </p:nvSpPr>
        <p:spPr>
          <a:xfrm>
            <a:off x="9143206" y="3291830"/>
            <a:ext cx="9139924" cy="3291830"/>
          </a:xfrm>
          <a:custGeom>
            <a:avLst/>
            <a:gdLst/>
            <a:ahLst/>
            <a:cxnLst/>
            <a:rect l="l" t="t" r="r" b="b"/>
            <a:pathLst>
              <a:path w="9139924" h="3291830">
                <a:moveTo>
                  <a:pt x="0" y="0"/>
                </a:moveTo>
                <a:lnTo>
                  <a:pt x="1305146" y="0"/>
                </a:lnTo>
                <a:lnTo>
                  <a:pt x="9139924" y="0"/>
                </a:lnTo>
                <a:lnTo>
                  <a:pt x="9139924" y="3291830"/>
                </a:lnTo>
                <a:lnTo>
                  <a:pt x="1305146" y="3291830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 Add an image</a:t>
            </a:r>
            <a:endParaRPr kumimoji="1" lang="ja-JP" altLang="en-US" dirty="0"/>
          </a:p>
        </p:txBody>
      </p:sp>
      <p:sp>
        <p:nvSpPr>
          <p:cNvPr id="11" name="図プレースホルダー 10"/>
          <p:cNvSpPr>
            <a:spLocks noGrp="1"/>
          </p:cNvSpPr>
          <p:nvPr>
            <p:ph type="pic" sz="quarter" idx="12" hasCustomPrompt="1"/>
          </p:nvPr>
        </p:nvSpPr>
        <p:spPr>
          <a:xfrm>
            <a:off x="1" y="0"/>
            <a:ext cx="9139924" cy="3291830"/>
          </a:xfrm>
          <a:custGeom>
            <a:avLst/>
            <a:gdLst/>
            <a:ahLst/>
            <a:cxnLst/>
            <a:rect l="l" t="t" r="r" b="b"/>
            <a:pathLst>
              <a:path w="9139924" h="3291830">
                <a:moveTo>
                  <a:pt x="0" y="0"/>
                </a:moveTo>
                <a:lnTo>
                  <a:pt x="7834778" y="0"/>
                </a:lnTo>
                <a:lnTo>
                  <a:pt x="9139924" y="3291830"/>
                </a:lnTo>
                <a:lnTo>
                  <a:pt x="7834778" y="3291830"/>
                </a:lnTo>
                <a:lnTo>
                  <a:pt x="0" y="329183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 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2842148" y="6619890"/>
            <a:ext cx="12612643" cy="122426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16" name="直線コネクタ 15"/>
          <p:cNvCxnSpPr/>
          <p:nvPr userDrawn="1"/>
        </p:nvCxnSpPr>
        <p:spPr>
          <a:xfrm flipH="1" flipV="1">
            <a:off x="3332956" y="7853145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9150226" y="1177425"/>
            <a:ext cx="8498925" cy="144579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150226" y="597995"/>
            <a:ext cx="8498925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599276" y="4513430"/>
            <a:ext cx="8498925" cy="139515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599276" y="3934000"/>
            <a:ext cx="8498925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97923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g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図プレースホルダー 7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0425055" cy="6583660"/>
          </a:xfrm>
          <a:custGeom>
            <a:avLst/>
            <a:gdLst/>
            <a:ahLst/>
            <a:cxnLst/>
            <a:rect l="l" t="t" r="r" b="b"/>
            <a:pathLst>
              <a:path w="10425055" h="6583660">
                <a:moveTo>
                  <a:pt x="0" y="0"/>
                </a:moveTo>
                <a:lnTo>
                  <a:pt x="7859770" y="0"/>
                </a:lnTo>
                <a:lnTo>
                  <a:pt x="10425055" y="6583660"/>
                </a:lnTo>
                <a:lnTo>
                  <a:pt x="7859770" y="6583660"/>
                </a:lnTo>
                <a:lnTo>
                  <a:pt x="0" y="6583660"/>
                </a:lnTo>
                <a:close/>
              </a:path>
            </a:pathLst>
          </a:cu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2" name="図プレースホルダー 21"/>
          <p:cNvSpPr>
            <a:spLocks noGrp="1"/>
          </p:cNvSpPr>
          <p:nvPr>
            <p:ph type="pic" sz="quarter" idx="40" hasCustomPrompt="1"/>
          </p:nvPr>
        </p:nvSpPr>
        <p:spPr>
          <a:xfrm>
            <a:off x="5461000" y="3221875"/>
            <a:ext cx="3951609" cy="788150"/>
          </a:xfrm>
          <a:custGeom>
            <a:avLst/>
            <a:gdLst/>
            <a:ahLst/>
            <a:cxnLst/>
            <a:rect l="l" t="t" r="r" b="b"/>
            <a:pathLst>
              <a:path w="3951609" h="788150">
                <a:moveTo>
                  <a:pt x="0" y="0"/>
                </a:moveTo>
                <a:lnTo>
                  <a:pt x="3644829" y="0"/>
                </a:lnTo>
                <a:lnTo>
                  <a:pt x="3951609" y="788150"/>
                </a:lnTo>
                <a:lnTo>
                  <a:pt x="3644829" y="788150"/>
                </a:lnTo>
                <a:lnTo>
                  <a:pt x="306780" y="788150"/>
                </a:lnTo>
                <a:close/>
              </a:path>
            </a:pathLst>
          </a:custGeom>
          <a:solidFill>
            <a:schemeClr val="accent1">
              <a:alpha val="69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図プレースホルダー 11"/>
          <p:cNvSpPr>
            <a:spLocks noGrp="1"/>
          </p:cNvSpPr>
          <p:nvPr>
            <p:ph type="pic" sz="quarter" idx="13" hasCustomPrompt="1"/>
          </p:nvPr>
        </p:nvSpPr>
        <p:spPr>
          <a:xfrm>
            <a:off x="7838062" y="-2"/>
            <a:ext cx="10448350" cy="6583660"/>
          </a:xfrm>
          <a:custGeom>
            <a:avLst/>
            <a:gdLst/>
            <a:ahLst/>
            <a:cxnLst/>
            <a:rect l="l" t="t" r="r" b="b"/>
            <a:pathLst>
              <a:path w="10448350" h="6583660">
                <a:moveTo>
                  <a:pt x="0" y="0"/>
                </a:moveTo>
                <a:lnTo>
                  <a:pt x="2565285" y="0"/>
                </a:lnTo>
                <a:lnTo>
                  <a:pt x="10425054" y="0"/>
                </a:lnTo>
                <a:lnTo>
                  <a:pt x="10425054" y="1"/>
                </a:lnTo>
                <a:lnTo>
                  <a:pt x="10448350" y="1"/>
                </a:lnTo>
                <a:lnTo>
                  <a:pt x="10448350" y="6583660"/>
                </a:lnTo>
                <a:lnTo>
                  <a:pt x="10425054" y="6583660"/>
                </a:lnTo>
                <a:lnTo>
                  <a:pt x="9000998" y="6583660"/>
                </a:lnTo>
                <a:lnTo>
                  <a:pt x="2565285" y="6583660"/>
                </a:lnTo>
                <a:close/>
              </a:path>
            </a:pathLst>
          </a:cu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 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2842148" y="6619890"/>
            <a:ext cx="12612643" cy="122426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14" name="直線コネクタ 13"/>
          <p:cNvCxnSpPr/>
          <p:nvPr userDrawn="1"/>
        </p:nvCxnSpPr>
        <p:spPr>
          <a:xfrm flipH="1" flipV="1">
            <a:off x="3332956" y="7853145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5746750" y="3228975"/>
            <a:ext cx="3381375" cy="77152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図プレースホルダー 21"/>
          <p:cNvSpPr>
            <a:spLocks noGrp="1"/>
          </p:cNvSpPr>
          <p:nvPr>
            <p:ph type="pic" sz="quarter" idx="42" hasCustomPrompt="1"/>
          </p:nvPr>
        </p:nvSpPr>
        <p:spPr>
          <a:xfrm>
            <a:off x="8777288" y="2424950"/>
            <a:ext cx="3951609" cy="788150"/>
          </a:xfrm>
          <a:custGeom>
            <a:avLst/>
            <a:gdLst/>
            <a:ahLst/>
            <a:cxnLst/>
            <a:rect l="l" t="t" r="r" b="b"/>
            <a:pathLst>
              <a:path w="3951609" h="788150">
                <a:moveTo>
                  <a:pt x="0" y="0"/>
                </a:moveTo>
                <a:lnTo>
                  <a:pt x="3644829" y="0"/>
                </a:lnTo>
                <a:lnTo>
                  <a:pt x="3951609" y="788150"/>
                </a:lnTo>
                <a:lnTo>
                  <a:pt x="3644829" y="788150"/>
                </a:lnTo>
                <a:lnTo>
                  <a:pt x="306780" y="788150"/>
                </a:lnTo>
                <a:close/>
              </a:path>
            </a:pathLst>
          </a:custGeom>
          <a:solidFill>
            <a:schemeClr val="accent1">
              <a:alpha val="69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9063038" y="2432050"/>
            <a:ext cx="3381375" cy="77152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51958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" name="図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843" y="1016929"/>
            <a:ext cx="13127849" cy="6236485"/>
          </a:xfrm>
          <a:prstGeom prst="rect">
            <a:avLst/>
          </a:prstGeom>
        </p:spPr>
      </p:pic>
      <p:sp>
        <p:nvSpPr>
          <p:cNvPr id="5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2842148" y="6619890"/>
            <a:ext cx="12612643" cy="122426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6" name="直線コネクタ 5"/>
          <p:cNvCxnSpPr/>
          <p:nvPr userDrawn="1"/>
        </p:nvCxnSpPr>
        <p:spPr>
          <a:xfrm flipH="1" flipV="1">
            <a:off x="3332956" y="7853145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涙形 7"/>
          <p:cNvSpPr/>
          <p:nvPr userDrawn="1"/>
        </p:nvSpPr>
        <p:spPr>
          <a:xfrm rot="8100000">
            <a:off x="3189655" y="1155774"/>
            <a:ext cx="1396314" cy="1396314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涙形 8"/>
          <p:cNvSpPr/>
          <p:nvPr userDrawn="1"/>
        </p:nvSpPr>
        <p:spPr>
          <a:xfrm rot="8100000">
            <a:off x="4761885" y="3760571"/>
            <a:ext cx="1396314" cy="1396314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涙形 9"/>
          <p:cNvSpPr/>
          <p:nvPr userDrawn="1"/>
        </p:nvSpPr>
        <p:spPr>
          <a:xfrm rot="8100000">
            <a:off x="7802845" y="634312"/>
            <a:ext cx="1396314" cy="1396314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涙形 10"/>
          <p:cNvSpPr/>
          <p:nvPr userDrawn="1"/>
        </p:nvSpPr>
        <p:spPr>
          <a:xfrm rot="8100000">
            <a:off x="11596370" y="1306115"/>
            <a:ext cx="1396314" cy="1396314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涙形 11"/>
          <p:cNvSpPr/>
          <p:nvPr userDrawn="1"/>
        </p:nvSpPr>
        <p:spPr>
          <a:xfrm rot="8100000">
            <a:off x="8000551" y="3090913"/>
            <a:ext cx="1396314" cy="1396314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涙形 12"/>
          <p:cNvSpPr/>
          <p:nvPr userDrawn="1"/>
        </p:nvSpPr>
        <p:spPr>
          <a:xfrm rot="8100000">
            <a:off x="13128605" y="4180702"/>
            <a:ext cx="1396314" cy="1396314"/>
          </a:xfrm>
          <a:prstGeom prst="teardrop">
            <a:avLst/>
          </a:prstGeom>
          <a:solidFill>
            <a:schemeClr val="accent1">
              <a:alpha val="7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611633" y="1652503"/>
            <a:ext cx="2440485" cy="1034754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2112711" y="4108746"/>
            <a:ext cx="2440485" cy="1034754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5227143" y="944025"/>
            <a:ext cx="2440485" cy="1034754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9488346" y="3741660"/>
            <a:ext cx="2440485" cy="1034754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13082603" y="1595703"/>
            <a:ext cx="2440485" cy="1034754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45" hasCustomPrompt="1"/>
          </p:nvPr>
        </p:nvSpPr>
        <p:spPr>
          <a:xfrm>
            <a:off x="14595806" y="4361482"/>
            <a:ext cx="2440485" cy="1034754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3314987" y="1076656"/>
            <a:ext cx="1157711" cy="1504721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4875156" y="3681453"/>
            <a:ext cx="1157711" cy="1504721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7922146" y="559279"/>
            <a:ext cx="1157711" cy="1504721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49" hasCustomPrompt="1"/>
          </p:nvPr>
        </p:nvSpPr>
        <p:spPr>
          <a:xfrm>
            <a:off x="8119852" y="3011795"/>
            <a:ext cx="1157711" cy="1504721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50" hasCustomPrompt="1"/>
          </p:nvPr>
        </p:nvSpPr>
        <p:spPr>
          <a:xfrm>
            <a:off x="11718778" y="1226997"/>
            <a:ext cx="1157711" cy="1504721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51" hasCustomPrompt="1"/>
          </p:nvPr>
        </p:nvSpPr>
        <p:spPr>
          <a:xfrm>
            <a:off x="13247906" y="4101584"/>
            <a:ext cx="1157711" cy="1504721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74772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" name="図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843" y="1016929"/>
            <a:ext cx="13127849" cy="6236485"/>
          </a:xfrm>
          <a:prstGeom prst="rect">
            <a:avLst/>
          </a:prstGeom>
        </p:spPr>
      </p:pic>
      <p:sp>
        <p:nvSpPr>
          <p:cNvPr id="5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2842148" y="6619890"/>
            <a:ext cx="12612643" cy="122426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6" name="直線コネクタ 5"/>
          <p:cNvCxnSpPr/>
          <p:nvPr userDrawn="1"/>
        </p:nvCxnSpPr>
        <p:spPr>
          <a:xfrm flipH="1" flipV="1">
            <a:off x="3332956" y="7853145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18225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2097255" y="4558434"/>
            <a:ext cx="14102428" cy="193521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8357297" y="2938255"/>
            <a:ext cx="1550994" cy="155099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224129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 -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 userDrawn="1"/>
        </p:nvSpPr>
        <p:spPr>
          <a:xfrm>
            <a:off x="0" y="0"/>
            <a:ext cx="18286413" cy="1028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853924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2842148" y="6619890"/>
            <a:ext cx="12612643" cy="122426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6" name="直線コネクタ 5"/>
          <p:cNvCxnSpPr/>
          <p:nvPr userDrawn="1"/>
        </p:nvCxnSpPr>
        <p:spPr>
          <a:xfrm flipH="1" flipV="1">
            <a:off x="3332956" y="7853145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027970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30110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th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93357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h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3680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y - Balo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/>
          <p:cNvSpPr/>
          <p:nvPr userDrawn="1"/>
        </p:nvSpPr>
        <p:spPr>
          <a:xfrm>
            <a:off x="0" y="0"/>
            <a:ext cx="18286413" cy="1028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涙形 2"/>
          <p:cNvSpPr/>
          <p:nvPr userDrawn="1"/>
        </p:nvSpPr>
        <p:spPr>
          <a:xfrm rot="5226544">
            <a:off x="3944329" y="451654"/>
            <a:ext cx="2713765" cy="2713765"/>
          </a:xfrm>
          <a:prstGeom prst="teardrop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" name="涙形 3"/>
          <p:cNvSpPr/>
          <p:nvPr userDrawn="1"/>
        </p:nvSpPr>
        <p:spPr>
          <a:xfrm rot="11130698">
            <a:off x="11652523" y="884136"/>
            <a:ext cx="2713765" cy="2713765"/>
          </a:xfrm>
          <a:prstGeom prst="teardrop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" name="涙形 4"/>
          <p:cNvSpPr/>
          <p:nvPr userDrawn="1"/>
        </p:nvSpPr>
        <p:spPr>
          <a:xfrm rot="1800000">
            <a:off x="2633274" y="4633381"/>
            <a:ext cx="2713765" cy="2713765"/>
          </a:xfrm>
          <a:prstGeom prst="teardrop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涙形 5"/>
          <p:cNvSpPr/>
          <p:nvPr userDrawn="1"/>
        </p:nvSpPr>
        <p:spPr>
          <a:xfrm rot="14265780">
            <a:off x="12795332" y="5216238"/>
            <a:ext cx="2713765" cy="2713765"/>
          </a:xfrm>
          <a:prstGeom prst="teardrop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4195021" y="1038980"/>
            <a:ext cx="2216815" cy="1539112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2881748" y="5131093"/>
            <a:ext cx="2216815" cy="1539112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11900997" y="1471462"/>
            <a:ext cx="2216815" cy="1539112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13043806" y="5803564"/>
            <a:ext cx="2216815" cy="1539112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006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y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 userDrawn="1"/>
        </p:nvSpPr>
        <p:spPr>
          <a:xfrm>
            <a:off x="0" y="0"/>
            <a:ext cx="18286413" cy="1028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757941" y="1700618"/>
            <a:ext cx="10396155" cy="324036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7200" spc="6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6757941" y="4985982"/>
            <a:ext cx="10396155" cy="330786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6345838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 userDrawn="1"/>
        </p:nvSpPr>
        <p:spPr>
          <a:xfrm>
            <a:off x="0" y="0"/>
            <a:ext cx="18286413" cy="1028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図プレースホルダー 17"/>
          <p:cNvSpPr>
            <a:spLocks noGrp="1"/>
          </p:cNvSpPr>
          <p:nvPr>
            <p:ph type="pic" sz="quarter" idx="11" hasCustomPrompt="1"/>
          </p:nvPr>
        </p:nvSpPr>
        <p:spPr>
          <a:xfrm>
            <a:off x="9356370" y="5829299"/>
            <a:ext cx="8930042" cy="3285766"/>
          </a:xfrm>
          <a:custGeom>
            <a:avLst/>
            <a:gdLst/>
            <a:ahLst/>
            <a:cxnLst/>
            <a:rect l="l" t="t" r="r" b="b"/>
            <a:pathLst>
              <a:path w="8930042" h="3285766">
                <a:moveTo>
                  <a:pt x="1032594" y="0"/>
                </a:moveTo>
                <a:lnTo>
                  <a:pt x="8930042" y="0"/>
                </a:lnTo>
                <a:lnTo>
                  <a:pt x="8930042" y="3278042"/>
                </a:lnTo>
                <a:lnTo>
                  <a:pt x="1035115" y="3278042"/>
                </a:lnTo>
                <a:lnTo>
                  <a:pt x="1035115" y="3285766"/>
                </a:lnTo>
                <a:lnTo>
                  <a:pt x="1032681" y="3278042"/>
                </a:lnTo>
                <a:lnTo>
                  <a:pt x="1032594" y="3278042"/>
                </a:lnTo>
                <a:lnTo>
                  <a:pt x="1032594" y="3277764"/>
                </a:lnTo>
                <a:lnTo>
                  <a:pt x="0" y="401"/>
                </a:lnTo>
                <a:lnTo>
                  <a:pt x="1032594" y="401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  Add an image</a:t>
            </a:r>
            <a:endParaRPr kumimoji="1" lang="ja-JP" altLang="en-US" dirty="0"/>
          </a:p>
        </p:txBody>
      </p:sp>
      <p:grpSp>
        <p:nvGrpSpPr>
          <p:cNvPr id="9" name="グループ化 8"/>
          <p:cNvGrpSpPr/>
          <p:nvPr userDrawn="1"/>
        </p:nvGrpSpPr>
        <p:grpSpPr>
          <a:xfrm>
            <a:off x="0" y="0"/>
            <a:ext cx="10763386" cy="10284621"/>
            <a:chOff x="0" y="0"/>
            <a:chExt cx="10763386" cy="10284621"/>
          </a:xfrm>
        </p:grpSpPr>
        <p:sp>
          <p:nvSpPr>
            <p:cNvPr id="6" name="直角三角形 5"/>
            <p:cNvSpPr/>
            <p:nvPr userDrawn="1"/>
          </p:nvSpPr>
          <p:spPr>
            <a:xfrm>
              <a:off x="7523026" y="0"/>
              <a:ext cx="3240360" cy="102846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正方形/長方形 7"/>
            <p:cNvSpPr/>
            <p:nvPr userDrawn="1"/>
          </p:nvSpPr>
          <p:spPr>
            <a:xfrm>
              <a:off x="0" y="0"/>
              <a:ext cx="7523026" cy="102780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4" name="図プレースホルダー 13"/>
          <p:cNvSpPr>
            <a:spLocks noGrp="1"/>
          </p:cNvSpPr>
          <p:nvPr>
            <p:ph type="pic" sz="quarter" idx="10" hasCustomPrompt="1"/>
          </p:nvPr>
        </p:nvSpPr>
        <p:spPr>
          <a:xfrm>
            <a:off x="2522" y="1183061"/>
            <a:ext cx="8928474" cy="3280389"/>
          </a:xfrm>
          <a:custGeom>
            <a:avLst/>
            <a:gdLst/>
            <a:ahLst/>
            <a:cxnLst/>
            <a:rect l="l" t="t" r="r" b="b"/>
            <a:pathLst>
              <a:path w="8928474" h="3280389">
                <a:moveTo>
                  <a:pt x="7894927" y="0"/>
                </a:moveTo>
                <a:lnTo>
                  <a:pt x="7897361" y="7724"/>
                </a:lnTo>
                <a:lnTo>
                  <a:pt x="7897448" y="7724"/>
                </a:lnTo>
                <a:lnTo>
                  <a:pt x="7897448" y="8002"/>
                </a:lnTo>
                <a:lnTo>
                  <a:pt x="8928474" y="3280389"/>
                </a:lnTo>
                <a:lnTo>
                  <a:pt x="0" y="3280389"/>
                </a:lnTo>
                <a:lnTo>
                  <a:pt x="0" y="7724"/>
                </a:lnTo>
                <a:lnTo>
                  <a:pt x="7894927" y="7724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49961" y="5622044"/>
            <a:ext cx="7922539" cy="179475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37261" y="4599214"/>
            <a:ext cx="7922539" cy="1040615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793961" y="3678944"/>
            <a:ext cx="7922539" cy="179475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9781261" y="2656114"/>
            <a:ext cx="7922539" cy="1040615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800" spc="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6753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正方形/長方形 14"/>
          <p:cNvSpPr/>
          <p:nvPr userDrawn="1"/>
        </p:nvSpPr>
        <p:spPr>
          <a:xfrm>
            <a:off x="0" y="0"/>
            <a:ext cx="18286413" cy="1028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38182" y="43542"/>
            <a:ext cx="3600000" cy="3600000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>
            <a:lvl1pPr>
              <a:defRPr sz="18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4" name="図プレースホルダー 5"/>
          <p:cNvSpPr>
            <a:spLocks noGrp="1"/>
          </p:cNvSpPr>
          <p:nvPr>
            <p:ph type="pic" sz="quarter" idx="13" hasCustomPrompt="1"/>
          </p:nvPr>
        </p:nvSpPr>
        <p:spPr>
          <a:xfrm>
            <a:off x="3687753" y="43542"/>
            <a:ext cx="3600000" cy="3600000"/>
          </a:xfrm>
          <a:solidFill>
            <a:schemeClr val="accent1"/>
          </a:solidFill>
        </p:spPr>
        <p:txBody>
          <a:bodyPr>
            <a:normAutofit/>
          </a:bodyPr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5" name="図プレースホルダー 5"/>
          <p:cNvSpPr>
            <a:spLocks noGrp="1"/>
          </p:cNvSpPr>
          <p:nvPr>
            <p:ph type="pic" sz="quarter" idx="14" hasCustomPrompt="1"/>
          </p:nvPr>
        </p:nvSpPr>
        <p:spPr>
          <a:xfrm>
            <a:off x="7337324" y="43542"/>
            <a:ext cx="3600000" cy="3600000"/>
          </a:xfrm>
          <a:solidFill>
            <a:schemeClr val="accent1">
              <a:lumMod val="75000"/>
            </a:schemeClr>
          </a:solidFill>
        </p:spPr>
        <p:txBody>
          <a:bodyPr>
            <a:normAutofit/>
          </a:bodyPr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10988185" y="43542"/>
            <a:ext cx="3600000" cy="3600000"/>
          </a:xfrm>
          <a:solidFill>
            <a:schemeClr val="accent1"/>
          </a:solidFill>
        </p:spPr>
        <p:txBody>
          <a:bodyPr>
            <a:normAutofit/>
          </a:bodyPr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7" name="図プレースホルダー 5"/>
          <p:cNvSpPr>
            <a:spLocks noGrp="1"/>
          </p:cNvSpPr>
          <p:nvPr>
            <p:ph type="pic" sz="quarter" idx="16" hasCustomPrompt="1"/>
          </p:nvPr>
        </p:nvSpPr>
        <p:spPr>
          <a:xfrm>
            <a:off x="14636467" y="43542"/>
            <a:ext cx="3600000" cy="3600000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8" name="図プレースホルダー 5"/>
          <p:cNvSpPr>
            <a:spLocks noGrp="1"/>
          </p:cNvSpPr>
          <p:nvPr>
            <p:ph type="pic" sz="quarter" idx="17" hasCustomPrompt="1"/>
          </p:nvPr>
        </p:nvSpPr>
        <p:spPr>
          <a:xfrm>
            <a:off x="35931" y="6628665"/>
            <a:ext cx="3600000" cy="3600000"/>
          </a:xfrm>
          <a:solidFill>
            <a:schemeClr val="accent1"/>
          </a:solidFill>
        </p:spPr>
        <p:txBody>
          <a:bodyPr/>
          <a:lstStyle>
            <a:lvl1pPr>
              <a:defRPr sz="18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9" name="図プレースホルダー 5"/>
          <p:cNvSpPr>
            <a:spLocks noGrp="1"/>
          </p:cNvSpPr>
          <p:nvPr>
            <p:ph type="pic" sz="quarter" idx="18" hasCustomPrompt="1"/>
          </p:nvPr>
        </p:nvSpPr>
        <p:spPr>
          <a:xfrm>
            <a:off x="3685502" y="6628665"/>
            <a:ext cx="3600000" cy="3600000"/>
          </a:xfrm>
          <a:solidFill>
            <a:schemeClr val="accent1">
              <a:lumMod val="50000"/>
            </a:schemeClr>
          </a:solidFill>
        </p:spPr>
        <p:txBody>
          <a:bodyPr>
            <a:normAutofit/>
          </a:bodyPr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0" name="図プレースホルダー 5"/>
          <p:cNvSpPr>
            <a:spLocks noGrp="1"/>
          </p:cNvSpPr>
          <p:nvPr>
            <p:ph type="pic" sz="quarter" idx="19" hasCustomPrompt="1"/>
          </p:nvPr>
        </p:nvSpPr>
        <p:spPr>
          <a:xfrm>
            <a:off x="7335073" y="6628665"/>
            <a:ext cx="3600000" cy="3600000"/>
          </a:xfrm>
          <a:solidFill>
            <a:schemeClr val="accent1">
              <a:lumMod val="60000"/>
              <a:lumOff val="40000"/>
            </a:schemeClr>
          </a:solidFill>
        </p:spPr>
        <p:txBody>
          <a:bodyPr>
            <a:normAutofit/>
          </a:bodyPr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1" name="図プレースホルダー 5"/>
          <p:cNvSpPr>
            <a:spLocks noGrp="1"/>
          </p:cNvSpPr>
          <p:nvPr>
            <p:ph type="pic" sz="quarter" idx="20" hasCustomPrompt="1"/>
          </p:nvPr>
        </p:nvSpPr>
        <p:spPr>
          <a:xfrm>
            <a:off x="10985934" y="6628665"/>
            <a:ext cx="3600000" cy="3600000"/>
          </a:xfrm>
          <a:solidFill>
            <a:schemeClr val="accent1">
              <a:lumMod val="50000"/>
            </a:schemeClr>
          </a:solidFill>
        </p:spPr>
        <p:txBody>
          <a:bodyPr>
            <a:normAutofit/>
          </a:bodyPr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2" name="図プレースホルダー 5"/>
          <p:cNvSpPr>
            <a:spLocks noGrp="1"/>
          </p:cNvSpPr>
          <p:nvPr>
            <p:ph type="pic" sz="quarter" idx="21" hasCustomPrompt="1"/>
          </p:nvPr>
        </p:nvSpPr>
        <p:spPr>
          <a:xfrm>
            <a:off x="14634216" y="6628665"/>
            <a:ext cx="3600000" cy="3600000"/>
          </a:xfrm>
          <a:solidFill>
            <a:schemeClr val="accent1"/>
          </a:solidFill>
        </p:spPr>
        <p:txBody>
          <a:bodyPr>
            <a:normAutofit/>
          </a:bodyPr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1222326" y="4018375"/>
            <a:ext cx="15841760" cy="1088019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222327" y="5233510"/>
            <a:ext cx="15841760" cy="108012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7396565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二等辺三角形 4"/>
          <p:cNvSpPr/>
          <p:nvPr userDrawn="1"/>
        </p:nvSpPr>
        <p:spPr>
          <a:xfrm rot="5400000">
            <a:off x="-391876" y="391876"/>
            <a:ext cx="10286999" cy="9503246"/>
          </a:xfrm>
          <a:custGeom>
            <a:avLst/>
            <a:gdLst/>
            <a:ahLst/>
            <a:cxnLst/>
            <a:rect l="l" t="t" r="r" b="b"/>
            <a:pathLst>
              <a:path w="10286999" h="9503246">
                <a:moveTo>
                  <a:pt x="4934677" y="360040"/>
                </a:moveTo>
                <a:lnTo>
                  <a:pt x="5143500" y="0"/>
                </a:lnTo>
                <a:lnTo>
                  <a:pt x="5352323" y="360040"/>
                </a:lnTo>
                <a:close/>
                <a:moveTo>
                  <a:pt x="0" y="9503246"/>
                </a:moveTo>
                <a:lnTo>
                  <a:pt x="0" y="360833"/>
                </a:lnTo>
                <a:lnTo>
                  <a:pt x="10286999" y="360833"/>
                </a:lnTo>
                <a:lnTo>
                  <a:pt x="10286999" y="950324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41" y="2038155"/>
            <a:ext cx="8325925" cy="6390710"/>
          </a:xfrm>
        </p:spPr>
        <p:txBody>
          <a:bodyPr anchor="ctr">
            <a:no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9600" spc="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9863285" y="1160558"/>
            <a:ext cx="7650851" cy="796588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2794023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0"/>
            <a:ext cx="18286413" cy="1028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9863287" y="1183061"/>
            <a:ext cx="7695854" cy="445549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二等辺三角形 4"/>
          <p:cNvSpPr/>
          <p:nvPr userDrawn="1"/>
        </p:nvSpPr>
        <p:spPr>
          <a:xfrm rot="5400000">
            <a:off x="-391876" y="391876"/>
            <a:ext cx="10286999" cy="9503246"/>
          </a:xfrm>
          <a:custGeom>
            <a:avLst/>
            <a:gdLst/>
            <a:ahLst/>
            <a:cxnLst/>
            <a:rect l="l" t="t" r="r" b="b"/>
            <a:pathLst>
              <a:path w="10286999" h="9503246">
                <a:moveTo>
                  <a:pt x="4934677" y="360040"/>
                </a:moveTo>
                <a:lnTo>
                  <a:pt x="5143500" y="0"/>
                </a:lnTo>
                <a:lnTo>
                  <a:pt x="5352323" y="360040"/>
                </a:lnTo>
                <a:close/>
                <a:moveTo>
                  <a:pt x="0" y="9503246"/>
                </a:moveTo>
                <a:lnTo>
                  <a:pt x="0" y="360833"/>
                </a:lnTo>
                <a:lnTo>
                  <a:pt x="10286999" y="360833"/>
                </a:lnTo>
                <a:lnTo>
                  <a:pt x="10286999" y="950324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57241" y="2038155"/>
            <a:ext cx="8325925" cy="6390710"/>
          </a:xfrm>
        </p:spPr>
        <p:txBody>
          <a:bodyPr anchor="ctr">
            <a:no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8800" spc="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9818281" y="5818576"/>
            <a:ext cx="7740860" cy="330786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sz="quarter" idx="24" hasCustomPrompt="1"/>
          </p:nvPr>
        </p:nvSpPr>
        <p:spPr>
          <a:xfrm>
            <a:off x="9998302" y="1319622"/>
            <a:ext cx="7425825" cy="4182372"/>
          </a:xfrm>
        </p:spPr>
        <p:txBody>
          <a:bodyPr>
            <a:norm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46129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3 So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ctrTitle" hasCustomPrompt="1"/>
          </p:nvPr>
        </p:nvSpPr>
        <p:spPr>
          <a:xfrm>
            <a:off x="2266442" y="4288405"/>
            <a:ext cx="13753528" cy="118975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72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altLang="ja-JP" dirty="0"/>
              <a:t>TITLE HERE</a:t>
            </a:r>
            <a:endParaRPr lang="en-US" dirty="0"/>
          </a:p>
        </p:txBody>
      </p:sp>
      <p:sp>
        <p:nvSpPr>
          <p:cNvPr id="5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2266442" y="5368525"/>
            <a:ext cx="13753528" cy="78531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spc="6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20" name="図プレースホルダー 7"/>
          <p:cNvSpPr>
            <a:spLocks noGrp="1"/>
          </p:cNvSpPr>
          <p:nvPr>
            <p:ph type="pic" sz="quarter" idx="16" hasCustomPrompt="1"/>
          </p:nvPr>
        </p:nvSpPr>
        <p:spPr>
          <a:xfrm>
            <a:off x="5572841" y="8698895"/>
            <a:ext cx="765020" cy="76502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4447684" y="9463980"/>
            <a:ext cx="3015335" cy="49505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8753194" y="8698895"/>
            <a:ext cx="765020" cy="76502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7628037" y="9463980"/>
            <a:ext cx="3015335" cy="49505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図プレースホルダー 7"/>
          <p:cNvSpPr>
            <a:spLocks noGrp="1"/>
          </p:cNvSpPr>
          <p:nvPr>
            <p:ph type="pic" sz="quarter" idx="20" hasCustomPrompt="1"/>
          </p:nvPr>
        </p:nvSpPr>
        <p:spPr>
          <a:xfrm>
            <a:off x="11933548" y="8698895"/>
            <a:ext cx="765020" cy="76502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0808391" y="9463980"/>
            <a:ext cx="3015335" cy="49505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6474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 userDrawn="1"/>
        </p:nvSpPr>
        <p:spPr>
          <a:xfrm>
            <a:off x="0" y="0"/>
            <a:ext cx="18286413" cy="10287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9266776" y="2578215"/>
            <a:ext cx="8010890" cy="1237638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7200" spc="6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0391901" y="3973370"/>
            <a:ext cx="6884972" cy="108012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8" name="図プレースホルダー 7"/>
          <p:cNvSpPr>
            <a:spLocks noGrp="1"/>
          </p:cNvSpPr>
          <p:nvPr>
            <p:ph type="pic" sz="quarter" idx="25" hasCustomPrompt="1"/>
          </p:nvPr>
        </p:nvSpPr>
        <p:spPr>
          <a:xfrm>
            <a:off x="9265983" y="3973370"/>
            <a:ext cx="1081087" cy="10795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" name="図プレースホルダー 7"/>
          <p:cNvSpPr>
            <a:spLocks noGrp="1"/>
          </p:cNvSpPr>
          <p:nvPr>
            <p:ph type="pic" sz="quarter" idx="26" hasCustomPrompt="1"/>
          </p:nvPr>
        </p:nvSpPr>
        <p:spPr>
          <a:xfrm>
            <a:off x="9266777" y="6674493"/>
            <a:ext cx="720080" cy="719023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9986856" y="6674494"/>
            <a:ext cx="3465385" cy="72008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13" name="図プレースホルダー 7"/>
          <p:cNvSpPr>
            <a:spLocks noGrp="1"/>
          </p:cNvSpPr>
          <p:nvPr>
            <p:ph type="pic" sz="quarter" idx="28" hasCustomPrompt="1"/>
          </p:nvPr>
        </p:nvSpPr>
        <p:spPr>
          <a:xfrm>
            <a:off x="9266776" y="7512808"/>
            <a:ext cx="720080" cy="719023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9986855" y="7512809"/>
            <a:ext cx="3465385" cy="72008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15" name="図プレースホルダー 7"/>
          <p:cNvSpPr>
            <a:spLocks noGrp="1"/>
          </p:cNvSpPr>
          <p:nvPr>
            <p:ph type="pic" sz="quarter" idx="30" hasCustomPrompt="1"/>
          </p:nvPr>
        </p:nvSpPr>
        <p:spPr>
          <a:xfrm>
            <a:off x="13587257" y="6674492"/>
            <a:ext cx="720080" cy="719023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4307336" y="6674493"/>
            <a:ext cx="3465385" cy="72008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17" name="図プレースホルダー 7"/>
          <p:cNvSpPr>
            <a:spLocks noGrp="1"/>
          </p:cNvSpPr>
          <p:nvPr>
            <p:ph type="pic" sz="quarter" idx="32" hasCustomPrompt="1"/>
          </p:nvPr>
        </p:nvSpPr>
        <p:spPr>
          <a:xfrm>
            <a:off x="13587256" y="7512807"/>
            <a:ext cx="720080" cy="719023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07335" y="7512808"/>
            <a:ext cx="3465385" cy="72008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cxnSp>
        <p:nvCxnSpPr>
          <p:cNvPr id="31" name="直線コネクタ 30"/>
          <p:cNvCxnSpPr/>
          <p:nvPr userDrawn="1"/>
        </p:nvCxnSpPr>
        <p:spPr>
          <a:xfrm>
            <a:off x="0" y="6427169"/>
            <a:ext cx="182864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/>
          <p:cNvSpPr/>
          <p:nvPr userDrawn="1"/>
        </p:nvSpPr>
        <p:spPr>
          <a:xfrm>
            <a:off x="679624" y="1915297"/>
            <a:ext cx="8143103" cy="653672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図プレースホルダー 5"/>
          <p:cNvSpPr>
            <a:spLocks noGrp="1"/>
          </p:cNvSpPr>
          <p:nvPr>
            <p:ph type="pic" sz="quarter" idx="24" hasCustomPrompt="1"/>
          </p:nvPr>
        </p:nvSpPr>
        <p:spPr>
          <a:xfrm>
            <a:off x="813417" y="2055491"/>
            <a:ext cx="7875516" cy="6256337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r>
              <a:rPr kumimoji="1" lang="en-US" altLang="ja-JP" dirty="0"/>
              <a:t>Add a map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900898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2167431" y="3388304"/>
            <a:ext cx="13906545" cy="1665186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6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2189140" y="5098495"/>
            <a:ext cx="13906545" cy="1935215"/>
          </a:xfrm>
        </p:spPr>
        <p:txBody>
          <a:bodyPr anchor="t">
            <a:no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3200" spc="6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3855119" y="6763680"/>
            <a:ext cx="10576175" cy="3172853"/>
          </a:xfrm>
        </p:spPr>
        <p:txBody>
          <a:bodyPr anchor="b">
            <a:noAutofit/>
          </a:bodyPr>
          <a:lstStyle>
            <a:lvl1pPr algn="ctr">
              <a:lnSpc>
                <a:spcPct val="120000"/>
              </a:lnSpc>
              <a:spcBef>
                <a:spcPts val="120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grpSp>
        <p:nvGrpSpPr>
          <p:cNvPr id="2" name="グループ化 1"/>
          <p:cNvGrpSpPr/>
          <p:nvPr userDrawn="1"/>
        </p:nvGrpSpPr>
        <p:grpSpPr>
          <a:xfrm>
            <a:off x="14212397" y="-1371"/>
            <a:ext cx="4095455" cy="2350390"/>
            <a:chOff x="14212397" y="-1371"/>
            <a:chExt cx="4095455" cy="2350390"/>
          </a:xfrm>
        </p:grpSpPr>
        <p:sp>
          <p:nvSpPr>
            <p:cNvPr id="5" name="直角三角形 4"/>
            <p:cNvSpPr/>
            <p:nvPr userDrawn="1"/>
          </p:nvSpPr>
          <p:spPr>
            <a:xfrm rot="10800000">
              <a:off x="16421955" y="-1370"/>
              <a:ext cx="1864458" cy="2350389"/>
            </a:xfrm>
            <a:prstGeom prst="rtTriangle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  <a:alpha val="44000"/>
                    <a:lumMod val="9300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7200000" scaled="0"/>
            </a:gra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7" name="直角三角形 6"/>
            <p:cNvSpPr/>
            <p:nvPr userDrawn="1"/>
          </p:nvSpPr>
          <p:spPr>
            <a:xfrm rot="10800000">
              <a:off x="14212397" y="-1371"/>
              <a:ext cx="4095455" cy="1949515"/>
            </a:xfrm>
            <a:prstGeom prst="rtTriangle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  <a:alpha val="44000"/>
                    <a:lumMod val="9300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7200000" scaled="0"/>
              <a:tileRect/>
            </a:gra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直角三角形 9"/>
          <p:cNvSpPr/>
          <p:nvPr userDrawn="1"/>
        </p:nvSpPr>
        <p:spPr>
          <a:xfrm>
            <a:off x="-12267" y="7932496"/>
            <a:ext cx="1864458" cy="2350389"/>
          </a:xfrm>
          <a:prstGeom prst="rtTriangle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直角三角形 10"/>
          <p:cNvSpPr/>
          <p:nvPr userDrawn="1"/>
        </p:nvSpPr>
        <p:spPr>
          <a:xfrm>
            <a:off x="-12267" y="8333370"/>
            <a:ext cx="4095455" cy="1949515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  <a:tileRect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4544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096312" y="2803240"/>
            <a:ext cx="16057784" cy="1043694"/>
          </a:xfrm>
        </p:spPr>
        <p:txBody>
          <a:bodyPr anchor="b">
            <a:noAutofit/>
          </a:bodyPr>
          <a:lstStyle>
            <a:lvl1pPr algn="l">
              <a:defRPr sz="5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96312" y="4063380"/>
            <a:ext cx="16057784" cy="324036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5949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096312" y="1948145"/>
            <a:ext cx="7641849" cy="1043694"/>
          </a:xfrm>
        </p:spPr>
        <p:txBody>
          <a:bodyPr anchor="b">
            <a:noAutofit/>
          </a:bodyPr>
          <a:lstStyle>
            <a:lvl1pPr algn="l"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96312" y="3036843"/>
            <a:ext cx="7641849" cy="589565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9503246" y="1948145"/>
            <a:ext cx="7641849" cy="1043694"/>
          </a:xfrm>
        </p:spPr>
        <p:txBody>
          <a:bodyPr anchor="b">
            <a:noAutofit/>
          </a:bodyPr>
          <a:lstStyle>
            <a:lvl1pPr algn="l"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503246" y="3036843"/>
            <a:ext cx="7641849" cy="589565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正方形/長方形 8"/>
          <p:cNvSpPr/>
          <p:nvPr userDrawn="1"/>
        </p:nvSpPr>
        <p:spPr>
          <a:xfrm>
            <a:off x="907291" y="2343636"/>
            <a:ext cx="72000" cy="135015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9323226" y="2353190"/>
            <a:ext cx="72000" cy="135015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06123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096312" y="1948145"/>
            <a:ext cx="5171868" cy="1043694"/>
          </a:xfrm>
        </p:spPr>
        <p:txBody>
          <a:bodyPr anchor="b">
            <a:noAutofit/>
          </a:bodyPr>
          <a:lstStyle>
            <a:lvl1pPr algn="l"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96312" y="3036843"/>
            <a:ext cx="5171868" cy="589565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532916" y="1984572"/>
            <a:ext cx="5171868" cy="1043694"/>
          </a:xfrm>
        </p:spPr>
        <p:txBody>
          <a:bodyPr anchor="b">
            <a:noAutofit/>
          </a:bodyPr>
          <a:lstStyle>
            <a:lvl1pPr algn="l"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6532916" y="3073270"/>
            <a:ext cx="5171868" cy="589565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1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11978521" y="1984572"/>
            <a:ext cx="5171868" cy="1043694"/>
          </a:xfrm>
        </p:spPr>
        <p:txBody>
          <a:bodyPr anchor="b">
            <a:noAutofit/>
          </a:bodyPr>
          <a:lstStyle>
            <a:lvl1pPr algn="l"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11978521" y="3073270"/>
            <a:ext cx="5171868" cy="589565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907291" y="2356902"/>
            <a:ext cx="72000" cy="135015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 userDrawn="1"/>
        </p:nvSpPr>
        <p:spPr>
          <a:xfrm>
            <a:off x="6352896" y="2356902"/>
            <a:ext cx="72000" cy="135015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11798501" y="2356902"/>
            <a:ext cx="72000" cy="135015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55386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ドーナツ 7"/>
          <p:cNvSpPr/>
          <p:nvPr userDrawn="1"/>
        </p:nvSpPr>
        <p:spPr>
          <a:xfrm>
            <a:off x="6398903" y="2849730"/>
            <a:ext cx="5461686" cy="5461686"/>
          </a:xfrm>
          <a:prstGeom prst="donut">
            <a:avLst>
              <a:gd name="adj" fmla="val 7805"/>
            </a:avLst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環状矢印 8"/>
          <p:cNvSpPr/>
          <p:nvPr userDrawn="1"/>
        </p:nvSpPr>
        <p:spPr>
          <a:xfrm>
            <a:off x="9120950" y="2833652"/>
            <a:ext cx="3024385" cy="2758140"/>
          </a:xfrm>
          <a:custGeom>
            <a:avLst/>
            <a:gdLst>
              <a:gd name="connsiteX0" fmla="*/ 3370992 w 6761982"/>
              <a:gd name="connsiteY0" fmla="*/ 634089 h 6761982"/>
              <a:gd name="connsiteX1" fmla="*/ 6093620 w 6761982"/>
              <a:gd name="connsiteY1" fmla="*/ 2948305 h 6761982"/>
              <a:gd name="connsiteX2" fmla="*/ 6709702 w 6761982"/>
              <a:gd name="connsiteY2" fmla="*/ 3039968 h 6761982"/>
              <a:gd name="connsiteX3" fmla="*/ 5889126 w 6761982"/>
              <a:gd name="connsiteY3" fmla="*/ 3754160 h 6761982"/>
              <a:gd name="connsiteX4" fmla="*/ 5037612 w 6761982"/>
              <a:gd name="connsiteY4" fmla="*/ 2791189 h 6761982"/>
              <a:gd name="connsiteX5" fmla="*/ 5651484 w 6761982"/>
              <a:gd name="connsiteY5" fmla="*/ 2882523 h 6761982"/>
              <a:gd name="connsiteX6" fmla="*/ 3372529 w 6761982"/>
              <a:gd name="connsiteY6" fmla="*/ 1056439 h 6761982"/>
              <a:gd name="connsiteX7" fmla="*/ 3370992 w 6761982"/>
              <a:gd name="connsiteY7" fmla="*/ 634089 h 6761982"/>
              <a:gd name="connsiteX0" fmla="*/ 0 w 3338710"/>
              <a:gd name="connsiteY0" fmla="*/ 19 h 2758140"/>
              <a:gd name="connsiteX1" fmla="*/ 2722628 w 3338710"/>
              <a:gd name="connsiteY1" fmla="*/ 2314235 h 2758140"/>
              <a:gd name="connsiteX2" fmla="*/ 3338710 w 3338710"/>
              <a:gd name="connsiteY2" fmla="*/ 2405898 h 2758140"/>
              <a:gd name="connsiteX3" fmla="*/ 2480034 w 3338710"/>
              <a:gd name="connsiteY3" fmla="*/ 2758140 h 2758140"/>
              <a:gd name="connsiteX4" fmla="*/ 1666620 w 3338710"/>
              <a:gd name="connsiteY4" fmla="*/ 2157119 h 2758140"/>
              <a:gd name="connsiteX5" fmla="*/ 2280492 w 3338710"/>
              <a:gd name="connsiteY5" fmla="*/ 2248453 h 2758140"/>
              <a:gd name="connsiteX6" fmla="*/ 1537 w 3338710"/>
              <a:gd name="connsiteY6" fmla="*/ 422369 h 2758140"/>
              <a:gd name="connsiteX7" fmla="*/ 0 w 3338710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666620 w 3062485"/>
              <a:gd name="connsiteY4" fmla="*/ 2157119 h 2758140"/>
              <a:gd name="connsiteX5" fmla="*/ 2280492 w 3062485"/>
              <a:gd name="connsiteY5" fmla="*/ 224845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33319 h 2758140"/>
              <a:gd name="connsiteX5" fmla="*/ 2280492 w 3062485"/>
              <a:gd name="connsiteY5" fmla="*/ 224845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33319 h 2758140"/>
              <a:gd name="connsiteX5" fmla="*/ 2290017 w 3062485"/>
              <a:gd name="connsiteY5" fmla="*/ 230560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99994 h 2758140"/>
              <a:gd name="connsiteX5" fmla="*/ 2290017 w 3062485"/>
              <a:gd name="connsiteY5" fmla="*/ 230560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4284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80945 w 3024385"/>
              <a:gd name="connsiteY4" fmla="*/ 2309519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508609 w 3024385"/>
              <a:gd name="connsiteY3" fmla="*/ 2758140 h 2758140"/>
              <a:gd name="connsiteX4" fmla="*/ 1980945 w 3024385"/>
              <a:gd name="connsiteY4" fmla="*/ 2309519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24385" h="2758140">
                <a:moveTo>
                  <a:pt x="0" y="19"/>
                </a:moveTo>
                <a:cubicBezTo>
                  <a:pt x="1353828" y="-4909"/>
                  <a:pt x="2490326" y="967774"/>
                  <a:pt x="2703578" y="2304710"/>
                </a:cubicBezTo>
                <a:lnTo>
                  <a:pt x="3024385" y="2310648"/>
                </a:lnTo>
                <a:lnTo>
                  <a:pt x="2508609" y="2758140"/>
                </a:lnTo>
                <a:lnTo>
                  <a:pt x="1980945" y="2309519"/>
                </a:lnTo>
                <a:lnTo>
                  <a:pt x="2290017" y="2305603"/>
                </a:lnTo>
                <a:cubicBezTo>
                  <a:pt x="2055228" y="1236154"/>
                  <a:pt x="1096448" y="418384"/>
                  <a:pt x="1537" y="422369"/>
                </a:cubicBezTo>
                <a:cubicBezTo>
                  <a:pt x="1025" y="281586"/>
                  <a:pt x="512" y="140802"/>
                  <a:pt x="0" y="19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" name="環状矢印 8"/>
          <p:cNvSpPr/>
          <p:nvPr userDrawn="1"/>
        </p:nvSpPr>
        <p:spPr>
          <a:xfrm rot="5400000">
            <a:off x="8975161" y="5717445"/>
            <a:ext cx="3024385" cy="2758140"/>
          </a:xfrm>
          <a:custGeom>
            <a:avLst/>
            <a:gdLst>
              <a:gd name="connsiteX0" fmla="*/ 3370992 w 6761982"/>
              <a:gd name="connsiteY0" fmla="*/ 634089 h 6761982"/>
              <a:gd name="connsiteX1" fmla="*/ 6093620 w 6761982"/>
              <a:gd name="connsiteY1" fmla="*/ 2948305 h 6761982"/>
              <a:gd name="connsiteX2" fmla="*/ 6709702 w 6761982"/>
              <a:gd name="connsiteY2" fmla="*/ 3039968 h 6761982"/>
              <a:gd name="connsiteX3" fmla="*/ 5889126 w 6761982"/>
              <a:gd name="connsiteY3" fmla="*/ 3754160 h 6761982"/>
              <a:gd name="connsiteX4" fmla="*/ 5037612 w 6761982"/>
              <a:gd name="connsiteY4" fmla="*/ 2791189 h 6761982"/>
              <a:gd name="connsiteX5" fmla="*/ 5651484 w 6761982"/>
              <a:gd name="connsiteY5" fmla="*/ 2882523 h 6761982"/>
              <a:gd name="connsiteX6" fmla="*/ 3372529 w 6761982"/>
              <a:gd name="connsiteY6" fmla="*/ 1056439 h 6761982"/>
              <a:gd name="connsiteX7" fmla="*/ 3370992 w 6761982"/>
              <a:gd name="connsiteY7" fmla="*/ 634089 h 6761982"/>
              <a:gd name="connsiteX0" fmla="*/ 0 w 3338710"/>
              <a:gd name="connsiteY0" fmla="*/ 19 h 2758140"/>
              <a:gd name="connsiteX1" fmla="*/ 2722628 w 3338710"/>
              <a:gd name="connsiteY1" fmla="*/ 2314235 h 2758140"/>
              <a:gd name="connsiteX2" fmla="*/ 3338710 w 3338710"/>
              <a:gd name="connsiteY2" fmla="*/ 2405898 h 2758140"/>
              <a:gd name="connsiteX3" fmla="*/ 2480034 w 3338710"/>
              <a:gd name="connsiteY3" fmla="*/ 2758140 h 2758140"/>
              <a:gd name="connsiteX4" fmla="*/ 1666620 w 3338710"/>
              <a:gd name="connsiteY4" fmla="*/ 2157119 h 2758140"/>
              <a:gd name="connsiteX5" fmla="*/ 2280492 w 3338710"/>
              <a:gd name="connsiteY5" fmla="*/ 2248453 h 2758140"/>
              <a:gd name="connsiteX6" fmla="*/ 1537 w 3338710"/>
              <a:gd name="connsiteY6" fmla="*/ 422369 h 2758140"/>
              <a:gd name="connsiteX7" fmla="*/ 0 w 3338710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666620 w 3062485"/>
              <a:gd name="connsiteY4" fmla="*/ 2157119 h 2758140"/>
              <a:gd name="connsiteX5" fmla="*/ 2280492 w 3062485"/>
              <a:gd name="connsiteY5" fmla="*/ 224845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33319 h 2758140"/>
              <a:gd name="connsiteX5" fmla="*/ 2280492 w 3062485"/>
              <a:gd name="connsiteY5" fmla="*/ 224845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33319 h 2758140"/>
              <a:gd name="connsiteX5" fmla="*/ 2290017 w 3062485"/>
              <a:gd name="connsiteY5" fmla="*/ 230560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99994 h 2758140"/>
              <a:gd name="connsiteX5" fmla="*/ 2290017 w 3062485"/>
              <a:gd name="connsiteY5" fmla="*/ 230560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4284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80945 w 3024385"/>
              <a:gd name="connsiteY4" fmla="*/ 2309519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508609 w 3024385"/>
              <a:gd name="connsiteY3" fmla="*/ 2758140 h 2758140"/>
              <a:gd name="connsiteX4" fmla="*/ 1980945 w 3024385"/>
              <a:gd name="connsiteY4" fmla="*/ 2309519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24385" h="2758140">
                <a:moveTo>
                  <a:pt x="0" y="19"/>
                </a:moveTo>
                <a:cubicBezTo>
                  <a:pt x="1353828" y="-4909"/>
                  <a:pt x="2490326" y="967774"/>
                  <a:pt x="2703578" y="2304710"/>
                </a:cubicBezTo>
                <a:lnTo>
                  <a:pt x="3024385" y="2310648"/>
                </a:lnTo>
                <a:lnTo>
                  <a:pt x="2508609" y="2758140"/>
                </a:lnTo>
                <a:lnTo>
                  <a:pt x="1980945" y="2309519"/>
                </a:lnTo>
                <a:lnTo>
                  <a:pt x="2290017" y="2305603"/>
                </a:lnTo>
                <a:cubicBezTo>
                  <a:pt x="2055228" y="1236154"/>
                  <a:pt x="1096448" y="418384"/>
                  <a:pt x="1537" y="422369"/>
                </a:cubicBezTo>
                <a:cubicBezTo>
                  <a:pt x="1025" y="281586"/>
                  <a:pt x="512" y="140802"/>
                  <a:pt x="0" y="1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環状矢印 8"/>
          <p:cNvSpPr/>
          <p:nvPr userDrawn="1"/>
        </p:nvSpPr>
        <p:spPr>
          <a:xfrm rot="10800000">
            <a:off x="6112473" y="5582267"/>
            <a:ext cx="3024385" cy="2758140"/>
          </a:xfrm>
          <a:custGeom>
            <a:avLst/>
            <a:gdLst>
              <a:gd name="connsiteX0" fmla="*/ 3370992 w 6761982"/>
              <a:gd name="connsiteY0" fmla="*/ 634089 h 6761982"/>
              <a:gd name="connsiteX1" fmla="*/ 6093620 w 6761982"/>
              <a:gd name="connsiteY1" fmla="*/ 2948305 h 6761982"/>
              <a:gd name="connsiteX2" fmla="*/ 6709702 w 6761982"/>
              <a:gd name="connsiteY2" fmla="*/ 3039968 h 6761982"/>
              <a:gd name="connsiteX3" fmla="*/ 5889126 w 6761982"/>
              <a:gd name="connsiteY3" fmla="*/ 3754160 h 6761982"/>
              <a:gd name="connsiteX4" fmla="*/ 5037612 w 6761982"/>
              <a:gd name="connsiteY4" fmla="*/ 2791189 h 6761982"/>
              <a:gd name="connsiteX5" fmla="*/ 5651484 w 6761982"/>
              <a:gd name="connsiteY5" fmla="*/ 2882523 h 6761982"/>
              <a:gd name="connsiteX6" fmla="*/ 3372529 w 6761982"/>
              <a:gd name="connsiteY6" fmla="*/ 1056439 h 6761982"/>
              <a:gd name="connsiteX7" fmla="*/ 3370992 w 6761982"/>
              <a:gd name="connsiteY7" fmla="*/ 634089 h 6761982"/>
              <a:gd name="connsiteX0" fmla="*/ 0 w 3338710"/>
              <a:gd name="connsiteY0" fmla="*/ 19 h 2758140"/>
              <a:gd name="connsiteX1" fmla="*/ 2722628 w 3338710"/>
              <a:gd name="connsiteY1" fmla="*/ 2314235 h 2758140"/>
              <a:gd name="connsiteX2" fmla="*/ 3338710 w 3338710"/>
              <a:gd name="connsiteY2" fmla="*/ 2405898 h 2758140"/>
              <a:gd name="connsiteX3" fmla="*/ 2480034 w 3338710"/>
              <a:gd name="connsiteY3" fmla="*/ 2758140 h 2758140"/>
              <a:gd name="connsiteX4" fmla="*/ 1666620 w 3338710"/>
              <a:gd name="connsiteY4" fmla="*/ 2157119 h 2758140"/>
              <a:gd name="connsiteX5" fmla="*/ 2280492 w 3338710"/>
              <a:gd name="connsiteY5" fmla="*/ 2248453 h 2758140"/>
              <a:gd name="connsiteX6" fmla="*/ 1537 w 3338710"/>
              <a:gd name="connsiteY6" fmla="*/ 422369 h 2758140"/>
              <a:gd name="connsiteX7" fmla="*/ 0 w 3338710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666620 w 3062485"/>
              <a:gd name="connsiteY4" fmla="*/ 2157119 h 2758140"/>
              <a:gd name="connsiteX5" fmla="*/ 2280492 w 3062485"/>
              <a:gd name="connsiteY5" fmla="*/ 224845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33319 h 2758140"/>
              <a:gd name="connsiteX5" fmla="*/ 2280492 w 3062485"/>
              <a:gd name="connsiteY5" fmla="*/ 224845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33319 h 2758140"/>
              <a:gd name="connsiteX5" fmla="*/ 2290017 w 3062485"/>
              <a:gd name="connsiteY5" fmla="*/ 230560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99994 h 2758140"/>
              <a:gd name="connsiteX5" fmla="*/ 2290017 w 3062485"/>
              <a:gd name="connsiteY5" fmla="*/ 230560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4284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80945 w 3024385"/>
              <a:gd name="connsiteY4" fmla="*/ 2309519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508609 w 3024385"/>
              <a:gd name="connsiteY3" fmla="*/ 2758140 h 2758140"/>
              <a:gd name="connsiteX4" fmla="*/ 1980945 w 3024385"/>
              <a:gd name="connsiteY4" fmla="*/ 2309519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24385" h="2758140">
                <a:moveTo>
                  <a:pt x="0" y="19"/>
                </a:moveTo>
                <a:cubicBezTo>
                  <a:pt x="1353828" y="-4909"/>
                  <a:pt x="2490326" y="967774"/>
                  <a:pt x="2703578" y="2304710"/>
                </a:cubicBezTo>
                <a:lnTo>
                  <a:pt x="3024385" y="2310648"/>
                </a:lnTo>
                <a:lnTo>
                  <a:pt x="2508609" y="2758140"/>
                </a:lnTo>
                <a:lnTo>
                  <a:pt x="1980945" y="2309519"/>
                </a:lnTo>
                <a:lnTo>
                  <a:pt x="2290017" y="2305603"/>
                </a:lnTo>
                <a:cubicBezTo>
                  <a:pt x="2055228" y="1236154"/>
                  <a:pt x="1096448" y="418384"/>
                  <a:pt x="1537" y="422369"/>
                </a:cubicBezTo>
                <a:cubicBezTo>
                  <a:pt x="1025" y="281586"/>
                  <a:pt x="512" y="140802"/>
                  <a:pt x="0" y="19"/>
                </a:cubicBezTo>
                <a:close/>
              </a:path>
            </a:pathLst>
          </a:cu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4" name="環状矢印 8"/>
          <p:cNvSpPr/>
          <p:nvPr userDrawn="1"/>
        </p:nvSpPr>
        <p:spPr>
          <a:xfrm rot="16200000">
            <a:off x="6255121" y="2679785"/>
            <a:ext cx="3024385" cy="2758140"/>
          </a:xfrm>
          <a:custGeom>
            <a:avLst/>
            <a:gdLst>
              <a:gd name="connsiteX0" fmla="*/ 3370992 w 6761982"/>
              <a:gd name="connsiteY0" fmla="*/ 634089 h 6761982"/>
              <a:gd name="connsiteX1" fmla="*/ 6093620 w 6761982"/>
              <a:gd name="connsiteY1" fmla="*/ 2948305 h 6761982"/>
              <a:gd name="connsiteX2" fmla="*/ 6709702 w 6761982"/>
              <a:gd name="connsiteY2" fmla="*/ 3039968 h 6761982"/>
              <a:gd name="connsiteX3" fmla="*/ 5889126 w 6761982"/>
              <a:gd name="connsiteY3" fmla="*/ 3754160 h 6761982"/>
              <a:gd name="connsiteX4" fmla="*/ 5037612 w 6761982"/>
              <a:gd name="connsiteY4" fmla="*/ 2791189 h 6761982"/>
              <a:gd name="connsiteX5" fmla="*/ 5651484 w 6761982"/>
              <a:gd name="connsiteY5" fmla="*/ 2882523 h 6761982"/>
              <a:gd name="connsiteX6" fmla="*/ 3372529 w 6761982"/>
              <a:gd name="connsiteY6" fmla="*/ 1056439 h 6761982"/>
              <a:gd name="connsiteX7" fmla="*/ 3370992 w 6761982"/>
              <a:gd name="connsiteY7" fmla="*/ 634089 h 6761982"/>
              <a:gd name="connsiteX0" fmla="*/ 0 w 3338710"/>
              <a:gd name="connsiteY0" fmla="*/ 19 h 2758140"/>
              <a:gd name="connsiteX1" fmla="*/ 2722628 w 3338710"/>
              <a:gd name="connsiteY1" fmla="*/ 2314235 h 2758140"/>
              <a:gd name="connsiteX2" fmla="*/ 3338710 w 3338710"/>
              <a:gd name="connsiteY2" fmla="*/ 2405898 h 2758140"/>
              <a:gd name="connsiteX3" fmla="*/ 2480034 w 3338710"/>
              <a:gd name="connsiteY3" fmla="*/ 2758140 h 2758140"/>
              <a:gd name="connsiteX4" fmla="*/ 1666620 w 3338710"/>
              <a:gd name="connsiteY4" fmla="*/ 2157119 h 2758140"/>
              <a:gd name="connsiteX5" fmla="*/ 2280492 w 3338710"/>
              <a:gd name="connsiteY5" fmla="*/ 2248453 h 2758140"/>
              <a:gd name="connsiteX6" fmla="*/ 1537 w 3338710"/>
              <a:gd name="connsiteY6" fmla="*/ 422369 h 2758140"/>
              <a:gd name="connsiteX7" fmla="*/ 0 w 3338710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666620 w 3062485"/>
              <a:gd name="connsiteY4" fmla="*/ 2157119 h 2758140"/>
              <a:gd name="connsiteX5" fmla="*/ 2280492 w 3062485"/>
              <a:gd name="connsiteY5" fmla="*/ 224845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33319 h 2758140"/>
              <a:gd name="connsiteX5" fmla="*/ 2280492 w 3062485"/>
              <a:gd name="connsiteY5" fmla="*/ 224845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33319 h 2758140"/>
              <a:gd name="connsiteX5" fmla="*/ 2290017 w 3062485"/>
              <a:gd name="connsiteY5" fmla="*/ 230560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62485"/>
              <a:gd name="connsiteY0" fmla="*/ 19 h 2758140"/>
              <a:gd name="connsiteX1" fmla="*/ 2722628 w 3062485"/>
              <a:gd name="connsiteY1" fmla="*/ 2314235 h 2758140"/>
              <a:gd name="connsiteX2" fmla="*/ 3062485 w 3062485"/>
              <a:gd name="connsiteY2" fmla="*/ 2329698 h 2758140"/>
              <a:gd name="connsiteX3" fmla="*/ 2480034 w 3062485"/>
              <a:gd name="connsiteY3" fmla="*/ 2758140 h 2758140"/>
              <a:gd name="connsiteX4" fmla="*/ 1942845 w 3062485"/>
              <a:gd name="connsiteY4" fmla="*/ 2299994 h 2758140"/>
              <a:gd name="connsiteX5" fmla="*/ 2290017 w 3062485"/>
              <a:gd name="connsiteY5" fmla="*/ 2305603 h 2758140"/>
              <a:gd name="connsiteX6" fmla="*/ 1537 w 3062485"/>
              <a:gd name="connsiteY6" fmla="*/ 422369 h 2758140"/>
              <a:gd name="connsiteX7" fmla="*/ 0 w 30624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4284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22628 w 3024385"/>
              <a:gd name="connsiteY1" fmla="*/ 2314235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61895 w 3024385"/>
              <a:gd name="connsiteY4" fmla="*/ 2299994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480034 w 3024385"/>
              <a:gd name="connsiteY3" fmla="*/ 2758140 h 2758140"/>
              <a:gd name="connsiteX4" fmla="*/ 1980945 w 3024385"/>
              <a:gd name="connsiteY4" fmla="*/ 2309519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  <a:gd name="connsiteX0" fmla="*/ 0 w 3024385"/>
              <a:gd name="connsiteY0" fmla="*/ 19 h 2758140"/>
              <a:gd name="connsiteX1" fmla="*/ 2703578 w 3024385"/>
              <a:gd name="connsiteY1" fmla="*/ 2304710 h 2758140"/>
              <a:gd name="connsiteX2" fmla="*/ 3024385 w 3024385"/>
              <a:gd name="connsiteY2" fmla="*/ 2310648 h 2758140"/>
              <a:gd name="connsiteX3" fmla="*/ 2508609 w 3024385"/>
              <a:gd name="connsiteY3" fmla="*/ 2758140 h 2758140"/>
              <a:gd name="connsiteX4" fmla="*/ 1980945 w 3024385"/>
              <a:gd name="connsiteY4" fmla="*/ 2309519 h 2758140"/>
              <a:gd name="connsiteX5" fmla="*/ 2290017 w 3024385"/>
              <a:gd name="connsiteY5" fmla="*/ 2305603 h 2758140"/>
              <a:gd name="connsiteX6" fmla="*/ 1537 w 3024385"/>
              <a:gd name="connsiteY6" fmla="*/ 422369 h 2758140"/>
              <a:gd name="connsiteX7" fmla="*/ 0 w 3024385"/>
              <a:gd name="connsiteY7" fmla="*/ 19 h 2758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24385" h="2758140">
                <a:moveTo>
                  <a:pt x="0" y="19"/>
                </a:moveTo>
                <a:cubicBezTo>
                  <a:pt x="1353828" y="-4909"/>
                  <a:pt x="2490326" y="967774"/>
                  <a:pt x="2703578" y="2304710"/>
                </a:cubicBezTo>
                <a:lnTo>
                  <a:pt x="3024385" y="2310648"/>
                </a:lnTo>
                <a:lnTo>
                  <a:pt x="2508609" y="2758140"/>
                </a:lnTo>
                <a:lnTo>
                  <a:pt x="1980945" y="2309519"/>
                </a:lnTo>
                <a:lnTo>
                  <a:pt x="2290017" y="2305603"/>
                </a:lnTo>
                <a:cubicBezTo>
                  <a:pt x="2055228" y="1236154"/>
                  <a:pt x="1096448" y="418384"/>
                  <a:pt x="1537" y="422369"/>
                </a:cubicBezTo>
                <a:cubicBezTo>
                  <a:pt x="1025" y="281586"/>
                  <a:pt x="512" y="140802"/>
                  <a:pt x="0" y="19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6" name="円/楕円 15"/>
          <p:cNvSpPr/>
          <p:nvPr userDrawn="1"/>
        </p:nvSpPr>
        <p:spPr>
          <a:xfrm>
            <a:off x="10181969" y="3069064"/>
            <a:ext cx="1433384" cy="1433384"/>
          </a:xfrm>
          <a:prstGeom prst="ellipse">
            <a:avLst/>
          </a:prstGeom>
          <a:solidFill>
            <a:schemeClr val="accent1">
              <a:alpha val="59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円/楕円 16"/>
          <p:cNvSpPr/>
          <p:nvPr userDrawn="1"/>
        </p:nvSpPr>
        <p:spPr>
          <a:xfrm>
            <a:off x="10181969" y="6379823"/>
            <a:ext cx="1433384" cy="1433384"/>
          </a:xfrm>
          <a:prstGeom prst="ellipse">
            <a:avLst/>
          </a:prstGeom>
          <a:solidFill>
            <a:schemeClr val="accent1">
              <a:alpha val="59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円/楕円 17"/>
          <p:cNvSpPr/>
          <p:nvPr userDrawn="1"/>
        </p:nvSpPr>
        <p:spPr>
          <a:xfrm>
            <a:off x="6565558" y="3069064"/>
            <a:ext cx="1433384" cy="1433384"/>
          </a:xfrm>
          <a:prstGeom prst="ellipse">
            <a:avLst/>
          </a:prstGeom>
          <a:solidFill>
            <a:schemeClr val="accent1">
              <a:alpha val="59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円/楕円 18"/>
          <p:cNvSpPr/>
          <p:nvPr userDrawn="1"/>
        </p:nvSpPr>
        <p:spPr>
          <a:xfrm>
            <a:off x="6565558" y="6379823"/>
            <a:ext cx="1433384" cy="1433384"/>
          </a:xfrm>
          <a:prstGeom prst="ellipse">
            <a:avLst/>
          </a:prstGeom>
          <a:solidFill>
            <a:schemeClr val="accent1">
              <a:alpha val="59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図プレースホルダー 7"/>
          <p:cNvSpPr>
            <a:spLocks noGrp="1"/>
          </p:cNvSpPr>
          <p:nvPr>
            <p:ph type="pic" sz="quarter" idx="16" hasCustomPrompt="1"/>
          </p:nvPr>
        </p:nvSpPr>
        <p:spPr>
          <a:xfrm>
            <a:off x="10590604" y="3485051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1" name="図プレースホルダー 7"/>
          <p:cNvSpPr>
            <a:spLocks noGrp="1"/>
          </p:cNvSpPr>
          <p:nvPr>
            <p:ph type="pic" sz="quarter" idx="17" hasCustomPrompt="1"/>
          </p:nvPr>
        </p:nvSpPr>
        <p:spPr>
          <a:xfrm>
            <a:off x="10590604" y="6788458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2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6974193" y="3477699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3" name="図プレースホルダー 7"/>
          <p:cNvSpPr>
            <a:spLocks noGrp="1"/>
          </p:cNvSpPr>
          <p:nvPr>
            <p:ph type="pic" sz="quarter" idx="19" hasCustomPrompt="1"/>
          </p:nvPr>
        </p:nvSpPr>
        <p:spPr>
          <a:xfrm>
            <a:off x="6974193" y="6781106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2586361" y="3115954"/>
            <a:ext cx="4808864" cy="1744121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12586361" y="2536524"/>
            <a:ext cx="4808864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2586361" y="7005277"/>
            <a:ext cx="4808864" cy="1744121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12586361" y="6425847"/>
            <a:ext cx="4808864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938059" y="3118138"/>
            <a:ext cx="4808864" cy="1744121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938059" y="2538708"/>
            <a:ext cx="4808864" cy="773203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938059" y="7007461"/>
            <a:ext cx="4808864" cy="1744121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938059" y="6428031"/>
            <a:ext cx="4808864" cy="773203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5" name="グループ化 4"/>
          <p:cNvGrpSpPr/>
          <p:nvPr userDrawn="1"/>
        </p:nvGrpSpPr>
        <p:grpSpPr>
          <a:xfrm>
            <a:off x="6041205" y="2495277"/>
            <a:ext cx="6193030" cy="6193030"/>
            <a:chOff x="4450556" y="450850"/>
            <a:chExt cx="9385300" cy="9385300"/>
          </a:xfrm>
        </p:grpSpPr>
        <p:sp>
          <p:nvSpPr>
            <p:cNvPr id="32" name="円/楕円 31"/>
            <p:cNvSpPr/>
            <p:nvPr userDrawn="1"/>
          </p:nvSpPr>
          <p:spPr>
            <a:xfrm>
              <a:off x="4450556" y="450850"/>
              <a:ext cx="9385300" cy="9385300"/>
            </a:xfrm>
            <a:prstGeom prst="ellipse">
              <a:avLst/>
            </a:prstGeom>
            <a:gradFill>
              <a:gsLst>
                <a:gs pos="100000">
                  <a:schemeClr val="accent1">
                    <a:tint val="66000"/>
                    <a:satMod val="160000"/>
                    <a:alpha val="15000"/>
                  </a:schemeClr>
                </a:gs>
                <a:gs pos="50000">
                  <a:schemeClr val="accent1">
                    <a:tint val="44500"/>
                    <a:satMod val="160000"/>
                    <a:alpha val="14000"/>
                  </a:schemeClr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円/楕円 32"/>
            <p:cNvSpPr/>
            <p:nvPr userDrawn="1"/>
          </p:nvSpPr>
          <p:spPr>
            <a:xfrm>
              <a:off x="5877719" y="1878013"/>
              <a:ext cx="6530975" cy="6530975"/>
            </a:xfrm>
            <a:prstGeom prst="ellipse">
              <a:avLst/>
            </a:prstGeom>
            <a:gradFill>
              <a:gsLst>
                <a:gs pos="100000">
                  <a:schemeClr val="accent1">
                    <a:tint val="66000"/>
                    <a:satMod val="160000"/>
                    <a:alpha val="38000"/>
                  </a:schemeClr>
                </a:gs>
                <a:gs pos="42000">
                  <a:schemeClr val="accent1">
                    <a:tint val="44500"/>
                    <a:satMod val="160000"/>
                    <a:alpha val="24000"/>
                  </a:schemeClr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72662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正方形/長方形 23"/>
          <p:cNvSpPr/>
          <p:nvPr userDrawn="1"/>
        </p:nvSpPr>
        <p:spPr>
          <a:xfrm>
            <a:off x="1596993" y="7033710"/>
            <a:ext cx="4185465" cy="2340260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1596993" y="4423420"/>
            <a:ext cx="4185465" cy="2340260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 userDrawn="1"/>
        </p:nvSpPr>
        <p:spPr>
          <a:xfrm>
            <a:off x="1596993" y="1768125"/>
            <a:ext cx="4185465" cy="2340260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1740034" y="1933890"/>
            <a:ext cx="3899383" cy="2008731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4" name="図プレースホルダー 9"/>
          <p:cNvSpPr>
            <a:spLocks noGrp="1"/>
          </p:cNvSpPr>
          <p:nvPr>
            <p:ph type="pic" sz="quarter" idx="13" hasCustomPrompt="1"/>
          </p:nvPr>
        </p:nvSpPr>
        <p:spPr>
          <a:xfrm>
            <a:off x="1740034" y="4589185"/>
            <a:ext cx="3899383" cy="2008731"/>
          </a:xfrm>
          <a:prstGeom prst="rect">
            <a:avLst/>
          </a:prstGeom>
        </p:spPr>
        <p:txBody>
          <a:bodyPr/>
          <a:lstStyle/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6" name="図プレースホルダー 9"/>
          <p:cNvSpPr>
            <a:spLocks noGrp="1"/>
          </p:cNvSpPr>
          <p:nvPr>
            <p:ph type="pic" sz="quarter" idx="14" hasCustomPrompt="1"/>
          </p:nvPr>
        </p:nvSpPr>
        <p:spPr>
          <a:xfrm>
            <a:off x="1740034" y="7199475"/>
            <a:ext cx="3899383" cy="2008731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026230" y="2347555"/>
            <a:ext cx="10677816" cy="1744121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026230" y="1768125"/>
            <a:ext cx="10677816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6026230" y="5005227"/>
            <a:ext cx="10677816" cy="1744121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6026230" y="4425797"/>
            <a:ext cx="10677816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6026230" y="7629849"/>
            <a:ext cx="10677816" cy="1744121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026230" y="7050419"/>
            <a:ext cx="10677816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7552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Vi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1509136" y="1811486"/>
            <a:ext cx="6671037" cy="3996190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 cmpd="thinThick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1685611" y="1987943"/>
            <a:ext cx="6318086" cy="3643276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10050168" y="1811486"/>
            <a:ext cx="6671037" cy="3996190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 cmpd="thinThick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3" hasCustomPrompt="1"/>
          </p:nvPr>
        </p:nvSpPr>
        <p:spPr>
          <a:xfrm>
            <a:off x="10226643" y="1987943"/>
            <a:ext cx="6318086" cy="3643276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83526" y="6660065"/>
            <a:ext cx="7393207" cy="244686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083526" y="6080635"/>
            <a:ext cx="7393207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679458" y="6664184"/>
            <a:ext cx="7393207" cy="244686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9679458" y="6084754"/>
            <a:ext cx="7393207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2667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- Vi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637261" y="2174129"/>
            <a:ext cx="5588591" cy="334776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 cmpd="thinThick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812479" y="2337741"/>
            <a:ext cx="5238155" cy="3020542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37261" y="6218944"/>
            <a:ext cx="5588591" cy="270593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37261" y="5639514"/>
            <a:ext cx="5588591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正方形/長方形 16"/>
          <p:cNvSpPr/>
          <p:nvPr userDrawn="1"/>
        </p:nvSpPr>
        <p:spPr>
          <a:xfrm>
            <a:off x="6348117" y="2173170"/>
            <a:ext cx="5588591" cy="334776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 cmpd="thinThick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図プレースホルダー 9"/>
          <p:cNvSpPr>
            <a:spLocks noGrp="1"/>
          </p:cNvSpPr>
          <p:nvPr>
            <p:ph type="pic" sz="quarter" idx="17" hasCustomPrompt="1"/>
          </p:nvPr>
        </p:nvSpPr>
        <p:spPr>
          <a:xfrm>
            <a:off x="6523335" y="2336782"/>
            <a:ext cx="5238155" cy="3020542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6348117" y="6217985"/>
            <a:ext cx="5588591" cy="270593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6348117" y="5638555"/>
            <a:ext cx="5588591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12023526" y="2174129"/>
            <a:ext cx="5588591" cy="334776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 cmpd="thinThick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図プレースホルダー 9"/>
          <p:cNvSpPr>
            <a:spLocks noGrp="1"/>
          </p:cNvSpPr>
          <p:nvPr>
            <p:ph type="pic" sz="quarter" idx="20" hasCustomPrompt="1"/>
          </p:nvPr>
        </p:nvSpPr>
        <p:spPr>
          <a:xfrm>
            <a:off x="12198744" y="2337741"/>
            <a:ext cx="5238155" cy="3020542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2023526" y="6218944"/>
            <a:ext cx="5588591" cy="270593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12023526" y="5639514"/>
            <a:ext cx="5588591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9524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1903140"/>
            <a:ext cx="18267418" cy="4545505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7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3157541" y="7568135"/>
            <a:ext cx="11926325" cy="162581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3157541" y="6898695"/>
            <a:ext cx="11926325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6324" y="1750729"/>
            <a:ext cx="18292737" cy="487793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 cmpd="thinThick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979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So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ctrTitle" hasCustomPrompt="1"/>
          </p:nvPr>
        </p:nvSpPr>
        <p:spPr>
          <a:xfrm>
            <a:off x="2266442" y="4288405"/>
            <a:ext cx="13753528" cy="118975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72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altLang="ja-JP" dirty="0"/>
              <a:t>TITLE HERE</a:t>
            </a:r>
            <a:endParaRPr lang="en-US" dirty="0"/>
          </a:p>
        </p:txBody>
      </p:sp>
      <p:sp>
        <p:nvSpPr>
          <p:cNvPr id="5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2266442" y="5368525"/>
            <a:ext cx="13753528" cy="78531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spc="6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26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7163018" y="8698895"/>
            <a:ext cx="765020" cy="76502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6037861" y="9463980"/>
            <a:ext cx="3015335" cy="49505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図プレースホルダー 7"/>
          <p:cNvSpPr>
            <a:spLocks noGrp="1"/>
          </p:cNvSpPr>
          <p:nvPr>
            <p:ph type="pic" sz="quarter" idx="20" hasCustomPrompt="1"/>
          </p:nvPr>
        </p:nvSpPr>
        <p:spPr>
          <a:xfrm>
            <a:off x="10343372" y="8698895"/>
            <a:ext cx="765020" cy="76502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9218215" y="9463980"/>
            <a:ext cx="3015335" cy="49505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4387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x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772276" y="1588105"/>
            <a:ext cx="8010890" cy="2700300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72276" y="4288405"/>
            <a:ext cx="8010890" cy="117013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9458241" y="1588105"/>
            <a:ext cx="8010890" cy="2700300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458241" y="4288405"/>
            <a:ext cx="8010890" cy="117013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図プレースホルダー 9"/>
          <p:cNvSpPr>
            <a:spLocks noGrp="1"/>
          </p:cNvSpPr>
          <p:nvPr>
            <p:ph type="pic" sz="quarter" idx="18" hasCustomPrompt="1"/>
          </p:nvPr>
        </p:nvSpPr>
        <p:spPr>
          <a:xfrm>
            <a:off x="772276" y="5548545"/>
            <a:ext cx="8010890" cy="2700300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772276" y="8248845"/>
            <a:ext cx="8010890" cy="117013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図プレースホルダー 9"/>
          <p:cNvSpPr>
            <a:spLocks noGrp="1"/>
          </p:cNvSpPr>
          <p:nvPr>
            <p:ph type="pic" sz="quarter" idx="20" hasCustomPrompt="1"/>
          </p:nvPr>
        </p:nvSpPr>
        <p:spPr>
          <a:xfrm>
            <a:off x="9458241" y="5548545"/>
            <a:ext cx="8010890" cy="2700300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9458241" y="8248845"/>
            <a:ext cx="8010890" cy="117013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531345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772276" y="1588105"/>
            <a:ext cx="5310590" cy="2700300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72276" y="4288405"/>
            <a:ext cx="5310590" cy="117013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6487911" y="1588105"/>
            <a:ext cx="5310590" cy="2700300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6487911" y="4288405"/>
            <a:ext cx="5310590" cy="117013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図プレースホルダー 9"/>
          <p:cNvSpPr>
            <a:spLocks noGrp="1"/>
          </p:cNvSpPr>
          <p:nvPr>
            <p:ph type="pic" sz="quarter" idx="18" hasCustomPrompt="1"/>
          </p:nvPr>
        </p:nvSpPr>
        <p:spPr>
          <a:xfrm>
            <a:off x="12203546" y="1588105"/>
            <a:ext cx="5310590" cy="2700300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12203546" y="4288405"/>
            <a:ext cx="5310590" cy="117013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図プレースホルダー 9"/>
          <p:cNvSpPr>
            <a:spLocks noGrp="1"/>
          </p:cNvSpPr>
          <p:nvPr>
            <p:ph type="pic" sz="quarter" idx="20" hasCustomPrompt="1"/>
          </p:nvPr>
        </p:nvSpPr>
        <p:spPr>
          <a:xfrm>
            <a:off x="772276" y="5593550"/>
            <a:ext cx="5310590" cy="2700300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772276" y="8293850"/>
            <a:ext cx="5310590" cy="117013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図プレースホルダー 9"/>
          <p:cNvSpPr>
            <a:spLocks noGrp="1"/>
          </p:cNvSpPr>
          <p:nvPr>
            <p:ph type="pic" sz="quarter" idx="22" hasCustomPrompt="1"/>
          </p:nvPr>
        </p:nvSpPr>
        <p:spPr>
          <a:xfrm>
            <a:off x="6487911" y="5593550"/>
            <a:ext cx="5310590" cy="2700300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6487911" y="8293850"/>
            <a:ext cx="5310590" cy="117013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図プレースホルダー 9"/>
          <p:cNvSpPr>
            <a:spLocks noGrp="1"/>
          </p:cNvSpPr>
          <p:nvPr>
            <p:ph type="pic" sz="quarter" idx="24" hasCustomPrompt="1"/>
          </p:nvPr>
        </p:nvSpPr>
        <p:spPr>
          <a:xfrm>
            <a:off x="12203546" y="5593550"/>
            <a:ext cx="5310590" cy="2700300"/>
          </a:xfrm>
          <a:prstGeom prst="rect">
            <a:avLst/>
          </a:prstGeom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12203546" y="8293850"/>
            <a:ext cx="5310590" cy="117013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57384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727271" y="2909031"/>
            <a:ext cx="7110790" cy="5069784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 cmpd="thinThick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885185" y="3063876"/>
            <a:ext cx="6794962" cy="476009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ホームベース 10"/>
          <p:cNvSpPr/>
          <p:nvPr userDrawn="1"/>
        </p:nvSpPr>
        <p:spPr>
          <a:xfrm>
            <a:off x="8393479" y="2729295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8873176" y="3112640"/>
            <a:ext cx="8820980" cy="10351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8873176" y="2533210"/>
            <a:ext cx="8820980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ホームベース 13"/>
          <p:cNvSpPr/>
          <p:nvPr userDrawn="1"/>
        </p:nvSpPr>
        <p:spPr>
          <a:xfrm>
            <a:off x="8393479" y="4716895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8873176" y="5100240"/>
            <a:ext cx="8820980" cy="10351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8873176" y="4520810"/>
            <a:ext cx="8820980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ホームベース 16"/>
          <p:cNvSpPr/>
          <p:nvPr userDrawn="1"/>
        </p:nvSpPr>
        <p:spPr>
          <a:xfrm>
            <a:off x="8393477" y="6740375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8873174" y="7123720"/>
            <a:ext cx="8820980" cy="10351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8873174" y="6544290"/>
            <a:ext cx="8820980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52698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 userDrawn="1"/>
        </p:nvSpPr>
        <p:spPr>
          <a:xfrm>
            <a:off x="952296" y="2218131"/>
            <a:ext cx="7739208" cy="563185"/>
          </a:xfrm>
          <a:prstGeom prst="rect">
            <a:avLst/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ホームベース 10"/>
          <p:cNvSpPr/>
          <p:nvPr userDrawn="1"/>
        </p:nvSpPr>
        <p:spPr>
          <a:xfrm>
            <a:off x="952296" y="2218131"/>
            <a:ext cx="900100" cy="563185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937202" y="2856363"/>
            <a:ext cx="7755954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852396" y="2128165"/>
            <a:ext cx="683910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042306" y="2128165"/>
            <a:ext cx="630070" cy="75685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21" name="正方形/長方形 20"/>
          <p:cNvSpPr/>
          <p:nvPr userDrawn="1"/>
        </p:nvSpPr>
        <p:spPr>
          <a:xfrm>
            <a:off x="952296" y="4646277"/>
            <a:ext cx="7739208" cy="563185"/>
          </a:xfrm>
          <a:prstGeom prst="rect">
            <a:avLst/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ホームベース 21"/>
          <p:cNvSpPr/>
          <p:nvPr userDrawn="1"/>
        </p:nvSpPr>
        <p:spPr>
          <a:xfrm>
            <a:off x="952296" y="4646277"/>
            <a:ext cx="900100" cy="563185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937202" y="5284509"/>
            <a:ext cx="7755954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852396" y="4556311"/>
            <a:ext cx="683910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1042306" y="4556311"/>
            <a:ext cx="630070" cy="75685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26" name="正方形/長方形 25"/>
          <p:cNvSpPr/>
          <p:nvPr userDrawn="1"/>
        </p:nvSpPr>
        <p:spPr>
          <a:xfrm>
            <a:off x="952295" y="7071120"/>
            <a:ext cx="7739208" cy="563185"/>
          </a:xfrm>
          <a:prstGeom prst="rect">
            <a:avLst/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ホームベース 26"/>
          <p:cNvSpPr/>
          <p:nvPr userDrawn="1"/>
        </p:nvSpPr>
        <p:spPr>
          <a:xfrm>
            <a:off x="952295" y="7071120"/>
            <a:ext cx="900100" cy="563185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937201" y="7709352"/>
            <a:ext cx="7755954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852395" y="6981154"/>
            <a:ext cx="683910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042305" y="6981154"/>
            <a:ext cx="630070" cy="75685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46" name="正方形/長方形 45"/>
          <p:cNvSpPr/>
          <p:nvPr userDrawn="1"/>
        </p:nvSpPr>
        <p:spPr>
          <a:xfrm>
            <a:off x="9503246" y="2218131"/>
            <a:ext cx="7739208" cy="563185"/>
          </a:xfrm>
          <a:prstGeom prst="rect">
            <a:avLst/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ホームベース 46"/>
          <p:cNvSpPr/>
          <p:nvPr userDrawn="1"/>
        </p:nvSpPr>
        <p:spPr>
          <a:xfrm>
            <a:off x="9503246" y="2218131"/>
            <a:ext cx="900100" cy="563185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9488152" y="2856363"/>
            <a:ext cx="7755954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9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403346" y="2128165"/>
            <a:ext cx="683910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0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9593256" y="2128165"/>
            <a:ext cx="630070" cy="75685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51" name="正方形/長方形 50"/>
          <p:cNvSpPr/>
          <p:nvPr userDrawn="1"/>
        </p:nvSpPr>
        <p:spPr>
          <a:xfrm>
            <a:off x="9503246" y="4646277"/>
            <a:ext cx="7739208" cy="563185"/>
          </a:xfrm>
          <a:prstGeom prst="rect">
            <a:avLst/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ホームベース 51"/>
          <p:cNvSpPr/>
          <p:nvPr userDrawn="1"/>
        </p:nvSpPr>
        <p:spPr>
          <a:xfrm>
            <a:off x="9503246" y="4646277"/>
            <a:ext cx="900100" cy="563185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9488152" y="5284509"/>
            <a:ext cx="7755954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54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0403346" y="4556311"/>
            <a:ext cx="683910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5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9593256" y="4556311"/>
            <a:ext cx="630070" cy="75685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56" name="正方形/長方形 55"/>
          <p:cNvSpPr/>
          <p:nvPr userDrawn="1"/>
        </p:nvSpPr>
        <p:spPr>
          <a:xfrm>
            <a:off x="9503245" y="7071120"/>
            <a:ext cx="7739208" cy="563185"/>
          </a:xfrm>
          <a:prstGeom prst="rect">
            <a:avLst/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ホームベース 56"/>
          <p:cNvSpPr/>
          <p:nvPr userDrawn="1"/>
        </p:nvSpPr>
        <p:spPr>
          <a:xfrm>
            <a:off x="9503245" y="7071120"/>
            <a:ext cx="900100" cy="563185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9488151" y="7709352"/>
            <a:ext cx="7755954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59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10403345" y="6981154"/>
            <a:ext cx="683910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0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9593255" y="6981154"/>
            <a:ext cx="630070" cy="75685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4153608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- 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 userDrawn="1"/>
        </p:nvSpPr>
        <p:spPr>
          <a:xfrm>
            <a:off x="952295" y="2218131"/>
            <a:ext cx="16137100" cy="563185"/>
          </a:xfrm>
          <a:prstGeom prst="rect">
            <a:avLst/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ホームベース 10"/>
          <p:cNvSpPr/>
          <p:nvPr userDrawn="1"/>
        </p:nvSpPr>
        <p:spPr>
          <a:xfrm>
            <a:off x="952296" y="2218131"/>
            <a:ext cx="900100" cy="563185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937202" y="2856363"/>
            <a:ext cx="16126884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852395" y="2128165"/>
            <a:ext cx="15237001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042306" y="2128165"/>
            <a:ext cx="630070" cy="75685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21" name="正方形/長方形 20"/>
          <p:cNvSpPr/>
          <p:nvPr userDrawn="1"/>
        </p:nvSpPr>
        <p:spPr>
          <a:xfrm>
            <a:off x="952295" y="4646277"/>
            <a:ext cx="16137100" cy="563185"/>
          </a:xfrm>
          <a:prstGeom prst="rect">
            <a:avLst/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ホームベース 21"/>
          <p:cNvSpPr/>
          <p:nvPr userDrawn="1"/>
        </p:nvSpPr>
        <p:spPr>
          <a:xfrm>
            <a:off x="952296" y="4646277"/>
            <a:ext cx="900100" cy="563185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937202" y="5284509"/>
            <a:ext cx="16126884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852395" y="4556311"/>
            <a:ext cx="15237001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1042306" y="4556311"/>
            <a:ext cx="630070" cy="75685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26" name="正方形/長方形 25"/>
          <p:cNvSpPr/>
          <p:nvPr userDrawn="1"/>
        </p:nvSpPr>
        <p:spPr>
          <a:xfrm>
            <a:off x="952294" y="7071120"/>
            <a:ext cx="16137101" cy="563185"/>
          </a:xfrm>
          <a:prstGeom prst="rect">
            <a:avLst/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ホームベース 26"/>
          <p:cNvSpPr/>
          <p:nvPr userDrawn="1"/>
        </p:nvSpPr>
        <p:spPr>
          <a:xfrm>
            <a:off x="952295" y="7071120"/>
            <a:ext cx="900100" cy="563185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937200" y="7709352"/>
            <a:ext cx="16126885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852394" y="6981154"/>
            <a:ext cx="15237001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042305" y="6981154"/>
            <a:ext cx="630070" cy="75685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99635490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142999" y="1948145"/>
            <a:ext cx="7321380" cy="1453800"/>
          </a:xfrm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defRPr sz="40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133383" y="3747959"/>
            <a:ext cx="7330996" cy="5265971"/>
          </a:xfrm>
        </p:spPr>
        <p:txBody>
          <a:bodyPr anchor="t">
            <a:noAutofit/>
          </a:bodyPr>
          <a:lstStyle>
            <a:lvl1pPr marL="342900" indent="-396000" algn="l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Font typeface="Wingdings" panose="05000000000000000000" pitchFamily="2" charset="2"/>
              <a:buChar char="u"/>
              <a:defRPr sz="2400">
                <a:solidFill>
                  <a:schemeClr val="tx2"/>
                </a:solidFill>
                <a:latin typeface="+mn-lt"/>
              </a:defRPr>
            </a:lvl1pPr>
            <a:lvl2pPr marL="792000" indent="-396000">
              <a:buClr>
                <a:schemeClr val="accent1"/>
              </a:buClr>
              <a:buFont typeface="Wingdings" panose="05000000000000000000" pitchFamily="2" charset="2"/>
              <a:buChar char="l"/>
              <a:defRPr sz="2000" baseline="0"/>
            </a:lvl2pPr>
            <a:lvl3pPr marL="1080000" indent="-288000">
              <a:defRPr sz="18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</a:lstStyle>
          <a:p>
            <a:pPr lvl="0"/>
            <a:r>
              <a:rPr lang="en-US" altLang="ja-JP" dirty="0"/>
              <a:t>Text Here</a:t>
            </a:r>
          </a:p>
          <a:p>
            <a:pPr lvl="1"/>
            <a:r>
              <a:rPr lang="en-US" dirty="0"/>
              <a:t>Level 2</a:t>
            </a:r>
          </a:p>
          <a:p>
            <a:pPr lvl="2"/>
            <a:r>
              <a:rPr lang="en-US" dirty="0"/>
              <a:t>Level 3</a:t>
            </a:r>
          </a:p>
        </p:txBody>
      </p:sp>
      <p:cxnSp>
        <p:nvCxnSpPr>
          <p:cNvPr id="10" name="直線コネクタ 9"/>
          <p:cNvCxnSpPr/>
          <p:nvPr userDrawn="1"/>
        </p:nvCxnSpPr>
        <p:spPr>
          <a:xfrm>
            <a:off x="1127941" y="3642616"/>
            <a:ext cx="7336438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9747420" y="1948145"/>
            <a:ext cx="7321380" cy="1453800"/>
          </a:xfrm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defRPr sz="40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737804" y="3747959"/>
            <a:ext cx="7330996" cy="5265971"/>
          </a:xfrm>
        </p:spPr>
        <p:txBody>
          <a:bodyPr anchor="t">
            <a:noAutofit/>
          </a:bodyPr>
          <a:lstStyle>
            <a:lvl1pPr marL="342900" indent="-396000" algn="l">
              <a:lnSpc>
                <a:spcPct val="12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u"/>
              <a:defRPr sz="2400">
                <a:solidFill>
                  <a:schemeClr val="tx2"/>
                </a:solidFill>
                <a:latin typeface="+mn-lt"/>
              </a:defRPr>
            </a:lvl1pPr>
            <a:lvl2pPr marL="792000" indent="-396000">
              <a:buClr>
                <a:schemeClr val="accent1"/>
              </a:buClr>
              <a:buFont typeface="Wingdings" panose="05000000000000000000" pitchFamily="2" charset="2"/>
              <a:buChar char="l"/>
              <a:defRPr sz="2000" baseline="0"/>
            </a:lvl2pPr>
            <a:lvl3pPr marL="1080000" indent="-288000">
              <a:defRPr sz="18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</a:lstStyle>
          <a:p>
            <a:pPr lvl="0"/>
            <a:r>
              <a:rPr lang="en-US" altLang="ja-JP" dirty="0"/>
              <a:t>Text Here</a:t>
            </a:r>
          </a:p>
          <a:p>
            <a:pPr lvl="1"/>
            <a:r>
              <a:rPr lang="en-US" dirty="0"/>
              <a:t>Level 2</a:t>
            </a:r>
          </a:p>
          <a:p>
            <a:pPr lvl="2"/>
            <a:r>
              <a:rPr lang="en-US" dirty="0"/>
              <a:t>Level 3</a:t>
            </a:r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9732362" y="3642616"/>
            <a:ext cx="7336438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85587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582367" y="2856363"/>
            <a:ext cx="7110789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584018" y="2128165"/>
            <a:ext cx="710913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1582367" y="5284509"/>
            <a:ext cx="7110789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584018" y="4556311"/>
            <a:ext cx="710913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1582366" y="7709352"/>
            <a:ext cx="7110789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584017" y="6981154"/>
            <a:ext cx="710913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8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133316" y="2856363"/>
            <a:ext cx="7110790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9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134968" y="2128165"/>
            <a:ext cx="710913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3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133316" y="5284509"/>
            <a:ext cx="7110790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54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0134968" y="4556311"/>
            <a:ext cx="710913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8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0133315" y="7709352"/>
            <a:ext cx="7110790" cy="166461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59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10134967" y="6981154"/>
            <a:ext cx="7109138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952296" y="2128165"/>
            <a:ext cx="720080" cy="72008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6" name="図プレースホルダー 7"/>
          <p:cNvSpPr>
            <a:spLocks noGrp="1"/>
          </p:cNvSpPr>
          <p:nvPr>
            <p:ph type="pic" sz="quarter" idx="36" hasCustomPrompt="1"/>
          </p:nvPr>
        </p:nvSpPr>
        <p:spPr>
          <a:xfrm>
            <a:off x="952296" y="4558435"/>
            <a:ext cx="720080" cy="72008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7" name="図プレースホルダー 7"/>
          <p:cNvSpPr>
            <a:spLocks noGrp="1"/>
          </p:cNvSpPr>
          <p:nvPr>
            <p:ph type="pic" sz="quarter" idx="37" hasCustomPrompt="1"/>
          </p:nvPr>
        </p:nvSpPr>
        <p:spPr>
          <a:xfrm>
            <a:off x="952296" y="6988705"/>
            <a:ext cx="720080" cy="72008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8" name="図プレースホルダー 7"/>
          <p:cNvSpPr>
            <a:spLocks noGrp="1"/>
          </p:cNvSpPr>
          <p:nvPr>
            <p:ph type="pic" sz="quarter" idx="38" hasCustomPrompt="1"/>
          </p:nvPr>
        </p:nvSpPr>
        <p:spPr>
          <a:xfrm>
            <a:off x="9503246" y="2128165"/>
            <a:ext cx="720080" cy="72008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9" name="図プレースホルダー 7"/>
          <p:cNvSpPr>
            <a:spLocks noGrp="1"/>
          </p:cNvSpPr>
          <p:nvPr>
            <p:ph type="pic" sz="quarter" idx="39" hasCustomPrompt="1"/>
          </p:nvPr>
        </p:nvSpPr>
        <p:spPr>
          <a:xfrm>
            <a:off x="9503246" y="4558435"/>
            <a:ext cx="720080" cy="72008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0" name="図プレースホルダー 7"/>
          <p:cNvSpPr>
            <a:spLocks noGrp="1"/>
          </p:cNvSpPr>
          <p:nvPr>
            <p:ph type="pic" sz="quarter" idx="40" hasCustomPrompt="1"/>
          </p:nvPr>
        </p:nvSpPr>
        <p:spPr>
          <a:xfrm>
            <a:off x="9503246" y="6988705"/>
            <a:ext cx="720080" cy="72008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5717130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ervic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正方形/長方形 22"/>
          <p:cNvSpPr/>
          <p:nvPr userDrawn="1"/>
        </p:nvSpPr>
        <p:spPr>
          <a:xfrm>
            <a:off x="0" y="2128165"/>
            <a:ext cx="18286413" cy="5265585"/>
          </a:xfrm>
          <a:prstGeom prst="rect">
            <a:avLst/>
          </a:prstGeom>
          <a:solidFill>
            <a:schemeClr val="accent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2302446" y="2758235"/>
            <a:ext cx="1350150" cy="135015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8" name="図プレースホルダー 7"/>
          <p:cNvSpPr>
            <a:spLocks noGrp="1"/>
          </p:cNvSpPr>
          <p:nvPr>
            <p:ph type="pic" sz="quarter" idx="19" hasCustomPrompt="1"/>
          </p:nvPr>
        </p:nvSpPr>
        <p:spPr>
          <a:xfrm>
            <a:off x="6412903" y="2758235"/>
            <a:ext cx="1350150" cy="135015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" name="図プレースホルダー 7"/>
          <p:cNvSpPr>
            <a:spLocks noGrp="1"/>
          </p:cNvSpPr>
          <p:nvPr>
            <p:ph type="pic" sz="quarter" idx="20" hasCustomPrompt="1"/>
          </p:nvPr>
        </p:nvSpPr>
        <p:spPr>
          <a:xfrm>
            <a:off x="10523360" y="2758235"/>
            <a:ext cx="1350150" cy="135015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0" name="図プレースホルダー 7"/>
          <p:cNvSpPr>
            <a:spLocks noGrp="1"/>
          </p:cNvSpPr>
          <p:nvPr>
            <p:ph type="pic" sz="quarter" idx="21" hasCustomPrompt="1"/>
          </p:nvPr>
        </p:nvSpPr>
        <p:spPr>
          <a:xfrm>
            <a:off x="14633816" y="2758235"/>
            <a:ext cx="1350150" cy="135015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1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952296" y="4267500"/>
            <a:ext cx="3915435" cy="720080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3328671" y="4267500"/>
            <a:ext cx="3915435" cy="720080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5077754" y="4267500"/>
            <a:ext cx="3915435" cy="720080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9203212" y="4267500"/>
            <a:ext cx="3915435" cy="720080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952296" y="5032585"/>
            <a:ext cx="3915435" cy="175519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328671" y="5032585"/>
            <a:ext cx="3915435" cy="175519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9203212" y="5032585"/>
            <a:ext cx="3915435" cy="175519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5077754" y="5032585"/>
            <a:ext cx="3915435" cy="175519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96312" y="7843800"/>
            <a:ext cx="16057784" cy="126014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0656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角丸四角形 13"/>
          <p:cNvSpPr/>
          <p:nvPr userDrawn="1"/>
        </p:nvSpPr>
        <p:spPr>
          <a:xfrm>
            <a:off x="1762386" y="2330883"/>
            <a:ext cx="7065785" cy="1687492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円/楕円 6"/>
          <p:cNvSpPr/>
          <p:nvPr userDrawn="1"/>
        </p:nvSpPr>
        <p:spPr>
          <a:xfrm>
            <a:off x="817281" y="1903140"/>
            <a:ext cx="1530170" cy="1530170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10803" y="2105663"/>
            <a:ext cx="1143127" cy="112512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2672275" y="2983260"/>
            <a:ext cx="5625625" cy="900099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2672275" y="2330884"/>
            <a:ext cx="5625625" cy="72008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角丸四角形 33"/>
          <p:cNvSpPr/>
          <p:nvPr userDrawn="1"/>
        </p:nvSpPr>
        <p:spPr>
          <a:xfrm>
            <a:off x="1762386" y="4785222"/>
            <a:ext cx="7065785" cy="1687492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34"/>
          <p:cNvSpPr/>
          <p:nvPr userDrawn="1"/>
        </p:nvSpPr>
        <p:spPr>
          <a:xfrm>
            <a:off x="817281" y="4357479"/>
            <a:ext cx="1530170" cy="1530170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010803" y="4560002"/>
            <a:ext cx="1143127" cy="112512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2672275" y="5437599"/>
            <a:ext cx="5625625" cy="900099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2672275" y="4785223"/>
            <a:ext cx="5625625" cy="72008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角丸四角形 40"/>
          <p:cNvSpPr/>
          <p:nvPr userDrawn="1"/>
        </p:nvSpPr>
        <p:spPr>
          <a:xfrm>
            <a:off x="1762386" y="7236428"/>
            <a:ext cx="7065785" cy="1687492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円/楕円 41"/>
          <p:cNvSpPr/>
          <p:nvPr userDrawn="1"/>
        </p:nvSpPr>
        <p:spPr>
          <a:xfrm>
            <a:off x="817281" y="6808685"/>
            <a:ext cx="1530170" cy="1530170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010803" y="7011208"/>
            <a:ext cx="1143127" cy="112512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2672275" y="7888805"/>
            <a:ext cx="5625625" cy="900099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2672275" y="7236429"/>
            <a:ext cx="5625625" cy="72008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6" name="角丸四角形 45"/>
          <p:cNvSpPr/>
          <p:nvPr userDrawn="1"/>
        </p:nvSpPr>
        <p:spPr>
          <a:xfrm>
            <a:off x="10313336" y="2330883"/>
            <a:ext cx="7065785" cy="1687492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円/楕円 46"/>
          <p:cNvSpPr/>
          <p:nvPr userDrawn="1"/>
        </p:nvSpPr>
        <p:spPr>
          <a:xfrm>
            <a:off x="9368231" y="1903140"/>
            <a:ext cx="1530170" cy="1530170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9561753" y="2105663"/>
            <a:ext cx="1143127" cy="112512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9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1223225" y="2983260"/>
            <a:ext cx="5625625" cy="900099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0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1223225" y="2330884"/>
            <a:ext cx="5625625" cy="72008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1" name="角丸四角形 50"/>
          <p:cNvSpPr/>
          <p:nvPr userDrawn="1"/>
        </p:nvSpPr>
        <p:spPr>
          <a:xfrm>
            <a:off x="10313336" y="4785222"/>
            <a:ext cx="7065785" cy="1687492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円/楕円 51"/>
          <p:cNvSpPr/>
          <p:nvPr userDrawn="1"/>
        </p:nvSpPr>
        <p:spPr>
          <a:xfrm>
            <a:off x="9368231" y="4357479"/>
            <a:ext cx="1530170" cy="1530170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9561753" y="4560002"/>
            <a:ext cx="1143127" cy="112512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11223225" y="5437599"/>
            <a:ext cx="5625625" cy="900099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5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1223225" y="4785223"/>
            <a:ext cx="5625625" cy="72008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6" name="角丸四角形 55"/>
          <p:cNvSpPr/>
          <p:nvPr userDrawn="1"/>
        </p:nvSpPr>
        <p:spPr>
          <a:xfrm>
            <a:off x="10313336" y="7236428"/>
            <a:ext cx="7065785" cy="1687492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円/楕円 56"/>
          <p:cNvSpPr/>
          <p:nvPr userDrawn="1"/>
        </p:nvSpPr>
        <p:spPr>
          <a:xfrm>
            <a:off x="9368231" y="6808685"/>
            <a:ext cx="1530170" cy="1530170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9561753" y="7011208"/>
            <a:ext cx="1143127" cy="1125125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9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11223225" y="7888805"/>
            <a:ext cx="5625625" cy="900099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0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11223225" y="7236429"/>
            <a:ext cx="5625625" cy="72008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8316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981549" y="3253290"/>
            <a:ext cx="2581038" cy="1237639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正方形/長方形 8"/>
          <p:cNvSpPr/>
          <p:nvPr userDrawn="1"/>
        </p:nvSpPr>
        <p:spPr>
          <a:xfrm>
            <a:off x="0" y="5053490"/>
            <a:ext cx="18286413" cy="135015"/>
          </a:xfrm>
          <a:prstGeom prst="rect">
            <a:avLst/>
          </a:prstGeom>
          <a:solidFill>
            <a:schemeClr val="accent1">
              <a:alpha val="2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円/楕円 9"/>
          <p:cNvSpPr/>
          <p:nvPr userDrawn="1"/>
        </p:nvSpPr>
        <p:spPr>
          <a:xfrm>
            <a:off x="1852396" y="4603439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10"/>
          <p:cNvSpPr/>
          <p:nvPr userDrawn="1"/>
        </p:nvSpPr>
        <p:spPr>
          <a:xfrm>
            <a:off x="4534694" y="4603439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円/楕円 11"/>
          <p:cNvSpPr/>
          <p:nvPr userDrawn="1"/>
        </p:nvSpPr>
        <p:spPr>
          <a:xfrm>
            <a:off x="7216992" y="4589517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円/楕円 12"/>
          <p:cNvSpPr/>
          <p:nvPr userDrawn="1"/>
        </p:nvSpPr>
        <p:spPr>
          <a:xfrm>
            <a:off x="9899290" y="4603439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13"/>
          <p:cNvSpPr/>
          <p:nvPr userDrawn="1"/>
        </p:nvSpPr>
        <p:spPr>
          <a:xfrm>
            <a:off x="12581588" y="4603439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円/楕円 14"/>
          <p:cNvSpPr/>
          <p:nvPr userDrawn="1"/>
        </p:nvSpPr>
        <p:spPr>
          <a:xfrm>
            <a:off x="15263886" y="4603439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図プレースホルダー 7"/>
          <p:cNvSpPr>
            <a:spLocks noGrp="1"/>
          </p:cNvSpPr>
          <p:nvPr>
            <p:ph type="pic" sz="quarter" idx="16" hasCustomPrompt="1"/>
          </p:nvPr>
        </p:nvSpPr>
        <p:spPr>
          <a:xfrm>
            <a:off x="2061896" y="4812939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3" name="図プレースホルダー 7"/>
          <p:cNvSpPr>
            <a:spLocks noGrp="1"/>
          </p:cNvSpPr>
          <p:nvPr>
            <p:ph type="pic" sz="quarter" idx="17" hasCustomPrompt="1"/>
          </p:nvPr>
        </p:nvSpPr>
        <p:spPr>
          <a:xfrm>
            <a:off x="4744194" y="4812939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4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7426492" y="4799017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5" name="図プレースホルダー 7"/>
          <p:cNvSpPr>
            <a:spLocks noGrp="1"/>
          </p:cNvSpPr>
          <p:nvPr>
            <p:ph type="pic" sz="quarter" idx="19" hasCustomPrompt="1"/>
          </p:nvPr>
        </p:nvSpPr>
        <p:spPr>
          <a:xfrm>
            <a:off x="10108790" y="4812939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6" name="図プレースホルダー 7"/>
          <p:cNvSpPr>
            <a:spLocks noGrp="1"/>
          </p:cNvSpPr>
          <p:nvPr>
            <p:ph type="pic" sz="quarter" idx="20" hasCustomPrompt="1"/>
          </p:nvPr>
        </p:nvSpPr>
        <p:spPr>
          <a:xfrm>
            <a:off x="12791088" y="4812939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7" name="図プレースホルダー 7"/>
          <p:cNvSpPr>
            <a:spLocks noGrp="1"/>
          </p:cNvSpPr>
          <p:nvPr>
            <p:ph type="pic" sz="quarter" idx="21" hasCustomPrompt="1"/>
          </p:nvPr>
        </p:nvSpPr>
        <p:spPr>
          <a:xfrm>
            <a:off x="15473386" y="4812939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11795349" y="3253290"/>
            <a:ext cx="2581038" cy="1237639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3684999" y="3253290"/>
            <a:ext cx="2581038" cy="1237639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9091899" y="3253290"/>
            <a:ext cx="2581038" cy="1237639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6388449" y="3253290"/>
            <a:ext cx="2581038" cy="1237639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4498801" y="3253290"/>
            <a:ext cx="2581038" cy="1237639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042306" y="5886081"/>
            <a:ext cx="2581038" cy="3172854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1824601" y="5886081"/>
            <a:ext cx="2581038" cy="3172854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3745756" y="5886081"/>
            <a:ext cx="2581038" cy="3172854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9127453" y="5886081"/>
            <a:ext cx="2581038" cy="3172854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6449206" y="5886081"/>
            <a:ext cx="2581038" cy="3172854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4528053" y="5886081"/>
            <a:ext cx="2581038" cy="3172854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958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ctrTitle" hasCustomPrompt="1"/>
          </p:nvPr>
        </p:nvSpPr>
        <p:spPr>
          <a:xfrm>
            <a:off x="2266442" y="4288405"/>
            <a:ext cx="13753528" cy="118975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72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altLang="ja-JP" dirty="0"/>
              <a:t>TITLE HERE</a:t>
            </a:r>
            <a:endParaRPr lang="en-US" dirty="0"/>
          </a:p>
        </p:txBody>
      </p:sp>
      <p:sp>
        <p:nvSpPr>
          <p:cNvPr id="5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2266442" y="5368525"/>
            <a:ext cx="13753528" cy="78531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spc="6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2653089" y="9553990"/>
            <a:ext cx="12980235" cy="58506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12516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42306" y="1588105"/>
            <a:ext cx="3285365" cy="64579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正方形/長方形 8"/>
          <p:cNvSpPr/>
          <p:nvPr userDrawn="1"/>
        </p:nvSpPr>
        <p:spPr>
          <a:xfrm>
            <a:off x="-2" y="2803240"/>
            <a:ext cx="18279220" cy="4899329"/>
          </a:xfrm>
          <a:custGeom>
            <a:avLst/>
            <a:gdLst/>
            <a:ahLst/>
            <a:cxnLst/>
            <a:rect l="l" t="t" r="r" b="b"/>
            <a:pathLst>
              <a:path w="18279220" h="4899329">
                <a:moveTo>
                  <a:pt x="5814596" y="4758098"/>
                </a:moveTo>
                <a:lnTo>
                  <a:pt x="18279220" y="4758098"/>
                </a:lnTo>
                <a:lnTo>
                  <a:pt x="18279220" y="4899329"/>
                </a:lnTo>
                <a:lnTo>
                  <a:pt x="5814596" y="4899329"/>
                </a:lnTo>
                <a:close/>
                <a:moveTo>
                  <a:pt x="12878622" y="0"/>
                </a:moveTo>
                <a:cubicBezTo>
                  <a:pt x="13571433" y="0"/>
                  <a:pt x="14134305" y="559284"/>
                  <a:pt x="14138736" y="1252080"/>
                </a:cubicBezTo>
                <a:cubicBezTo>
                  <a:pt x="14143162" y="1944076"/>
                  <a:pt x="13588778" y="2510006"/>
                  <a:pt x="12897140" y="2520026"/>
                </a:cubicBezTo>
                <a:lnTo>
                  <a:pt x="12897140" y="2520280"/>
                </a:lnTo>
                <a:lnTo>
                  <a:pt x="5798523" y="2520280"/>
                </a:lnTo>
                <a:lnTo>
                  <a:pt x="5798551" y="2522469"/>
                </a:lnTo>
                <a:cubicBezTo>
                  <a:pt x="5184591" y="2530323"/>
                  <a:pt x="4692121" y="3032335"/>
                  <a:pt x="4696048" y="3646333"/>
                </a:cubicBezTo>
                <a:cubicBezTo>
                  <a:pt x="4699975" y="4260331"/>
                  <a:pt x="5198827" y="4756002"/>
                  <a:pt x="5812837" y="4756002"/>
                </a:cubicBezTo>
                <a:lnTo>
                  <a:pt x="5812837" y="4899329"/>
                </a:lnTo>
                <a:cubicBezTo>
                  <a:pt x="5120026" y="4899329"/>
                  <a:pt x="4557154" y="4340045"/>
                  <a:pt x="4552723" y="3647249"/>
                </a:cubicBezTo>
                <a:cubicBezTo>
                  <a:pt x="4548296" y="2955081"/>
                  <a:pt x="5102957" y="2389041"/>
                  <a:pt x="5794836" y="2379271"/>
                </a:cubicBezTo>
                <a:lnTo>
                  <a:pt x="5794836" y="2379049"/>
                </a:lnTo>
                <a:lnTo>
                  <a:pt x="12892936" y="2379049"/>
                </a:lnTo>
                <a:lnTo>
                  <a:pt x="12892908" y="2376860"/>
                </a:lnTo>
                <a:cubicBezTo>
                  <a:pt x="13506868" y="2369006"/>
                  <a:pt x="13999338" y="1866994"/>
                  <a:pt x="13995411" y="1252996"/>
                </a:cubicBezTo>
                <a:cubicBezTo>
                  <a:pt x="13991484" y="638998"/>
                  <a:pt x="13492632" y="143327"/>
                  <a:pt x="12878622" y="143327"/>
                </a:cubicBezTo>
                <a:close/>
                <a:moveTo>
                  <a:pt x="0" y="0"/>
                </a:moveTo>
                <a:lnTo>
                  <a:pt x="12878621" y="0"/>
                </a:lnTo>
                <a:lnTo>
                  <a:pt x="12878621" y="135015"/>
                </a:lnTo>
                <a:lnTo>
                  <a:pt x="0" y="135015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円/楕円 9"/>
          <p:cNvSpPr/>
          <p:nvPr userDrawn="1"/>
        </p:nvSpPr>
        <p:spPr>
          <a:xfrm>
            <a:off x="2167431" y="2346406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図プレースホルダー 7"/>
          <p:cNvSpPr>
            <a:spLocks noGrp="1"/>
          </p:cNvSpPr>
          <p:nvPr>
            <p:ph type="pic" sz="quarter" idx="16" hasCustomPrompt="1"/>
          </p:nvPr>
        </p:nvSpPr>
        <p:spPr>
          <a:xfrm>
            <a:off x="2376931" y="2555906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042305" y="3517104"/>
            <a:ext cx="3285365" cy="1356366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4732716" y="1588105"/>
            <a:ext cx="3285365" cy="64579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4" name="円/楕円 43"/>
          <p:cNvSpPr/>
          <p:nvPr userDrawn="1"/>
        </p:nvSpPr>
        <p:spPr>
          <a:xfrm>
            <a:off x="5857841" y="2346406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図プレースホルダー 7"/>
          <p:cNvSpPr>
            <a:spLocks noGrp="1"/>
          </p:cNvSpPr>
          <p:nvPr>
            <p:ph type="pic" sz="quarter" idx="29" hasCustomPrompt="1"/>
          </p:nvPr>
        </p:nvSpPr>
        <p:spPr>
          <a:xfrm>
            <a:off x="6067341" y="2555906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6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4732715" y="3517104"/>
            <a:ext cx="3285365" cy="1356366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7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8468131" y="1588105"/>
            <a:ext cx="3285365" cy="64579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8" name="円/楕円 47"/>
          <p:cNvSpPr/>
          <p:nvPr userDrawn="1"/>
        </p:nvSpPr>
        <p:spPr>
          <a:xfrm>
            <a:off x="9593256" y="2346406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図プレースホルダー 7"/>
          <p:cNvSpPr>
            <a:spLocks noGrp="1"/>
          </p:cNvSpPr>
          <p:nvPr>
            <p:ph type="pic" sz="quarter" idx="32" hasCustomPrompt="1"/>
          </p:nvPr>
        </p:nvSpPr>
        <p:spPr>
          <a:xfrm>
            <a:off x="9802756" y="2555906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0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8468130" y="3517104"/>
            <a:ext cx="3285365" cy="1356366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1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6622927" y="6268625"/>
            <a:ext cx="3285365" cy="668100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2" name="円/楕円 51"/>
          <p:cNvSpPr/>
          <p:nvPr userDrawn="1"/>
        </p:nvSpPr>
        <p:spPr>
          <a:xfrm>
            <a:off x="7748052" y="7049235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図プレースホルダー 7"/>
          <p:cNvSpPr>
            <a:spLocks noGrp="1"/>
          </p:cNvSpPr>
          <p:nvPr>
            <p:ph type="pic" sz="quarter" idx="35" hasCustomPrompt="1"/>
          </p:nvPr>
        </p:nvSpPr>
        <p:spPr>
          <a:xfrm>
            <a:off x="7957552" y="7258735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4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6622926" y="8219933"/>
            <a:ext cx="3285365" cy="1356366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5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10313337" y="6268625"/>
            <a:ext cx="3285365" cy="668100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6" name="円/楕円 55"/>
          <p:cNvSpPr/>
          <p:nvPr userDrawn="1"/>
        </p:nvSpPr>
        <p:spPr>
          <a:xfrm>
            <a:off x="11438462" y="7049235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図プレースホルダー 7"/>
          <p:cNvSpPr>
            <a:spLocks noGrp="1"/>
          </p:cNvSpPr>
          <p:nvPr>
            <p:ph type="pic" sz="quarter" idx="38" hasCustomPrompt="1"/>
          </p:nvPr>
        </p:nvSpPr>
        <p:spPr>
          <a:xfrm>
            <a:off x="11647962" y="7258735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8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0313336" y="8219933"/>
            <a:ext cx="3285365" cy="1356366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9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14048752" y="6268625"/>
            <a:ext cx="3285365" cy="668100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0" name="円/楕円 59"/>
          <p:cNvSpPr/>
          <p:nvPr userDrawn="1"/>
        </p:nvSpPr>
        <p:spPr>
          <a:xfrm>
            <a:off x="15173877" y="7049235"/>
            <a:ext cx="1035115" cy="1035115"/>
          </a:xfrm>
          <a:prstGeom prst="ellipse">
            <a:avLst/>
          </a:prstGeom>
          <a:solidFill>
            <a:schemeClr val="accent1"/>
          </a:solidFill>
          <a:ln w="98425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1" name="図プレースホルダー 7"/>
          <p:cNvSpPr>
            <a:spLocks noGrp="1"/>
          </p:cNvSpPr>
          <p:nvPr>
            <p:ph type="pic" sz="quarter" idx="41" hasCustomPrompt="1"/>
          </p:nvPr>
        </p:nvSpPr>
        <p:spPr>
          <a:xfrm>
            <a:off x="15383377" y="7258735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2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14048751" y="8219933"/>
            <a:ext cx="3285365" cy="1356366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53516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10837992" y="5592511"/>
            <a:ext cx="7448421" cy="31503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0" y="5582770"/>
            <a:ext cx="7448421" cy="31503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10837992" y="2184073"/>
            <a:ext cx="7448421" cy="31503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0" y="2184073"/>
            <a:ext cx="7448421" cy="31503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9" name="グループ化 8"/>
          <p:cNvGrpSpPr/>
          <p:nvPr userDrawn="1"/>
        </p:nvGrpSpPr>
        <p:grpSpPr>
          <a:xfrm>
            <a:off x="5863506" y="5582771"/>
            <a:ext cx="3160090" cy="3150350"/>
            <a:chOff x="6037861" y="5413530"/>
            <a:chExt cx="2889225" cy="2880320"/>
          </a:xfrm>
        </p:grpSpPr>
        <p:sp>
          <p:nvSpPr>
            <p:cNvPr id="10" name="涙形 9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涙形 10"/>
            <p:cNvSpPr/>
            <p:nvPr userDrawn="1"/>
          </p:nvSpPr>
          <p:spPr>
            <a:xfrm>
              <a:off x="6046766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涙形 11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涙形 12"/>
            <p:cNvSpPr/>
            <p:nvPr userDrawn="1"/>
          </p:nvSpPr>
          <p:spPr>
            <a:xfrm>
              <a:off x="6172876" y="5548545"/>
              <a:ext cx="2610290" cy="2610290"/>
            </a:xfrm>
            <a:prstGeom prst="teardrop">
              <a:avLst/>
            </a:prstGeom>
            <a:solidFill>
              <a:schemeClr val="bg1">
                <a:lumMod val="95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4" name="グループ化 13"/>
          <p:cNvGrpSpPr/>
          <p:nvPr userDrawn="1"/>
        </p:nvGrpSpPr>
        <p:grpSpPr>
          <a:xfrm rot="5400000">
            <a:off x="5868376" y="2188943"/>
            <a:ext cx="3160090" cy="3150350"/>
            <a:chOff x="6037861" y="5413530"/>
            <a:chExt cx="2889225" cy="2880320"/>
          </a:xfrm>
        </p:grpSpPr>
        <p:sp>
          <p:nvSpPr>
            <p:cNvPr id="15" name="涙形 14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涙形 15"/>
            <p:cNvSpPr/>
            <p:nvPr userDrawn="1"/>
          </p:nvSpPr>
          <p:spPr>
            <a:xfrm>
              <a:off x="6046766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涙形 16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涙形 17"/>
            <p:cNvSpPr/>
            <p:nvPr userDrawn="1"/>
          </p:nvSpPr>
          <p:spPr>
            <a:xfrm>
              <a:off x="6172876" y="5548545"/>
              <a:ext cx="2610290" cy="2610290"/>
            </a:xfrm>
            <a:prstGeom prst="teardrop">
              <a:avLst/>
            </a:prstGeom>
            <a:solidFill>
              <a:schemeClr val="bg1">
                <a:lumMod val="95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9" name="グループ化 18"/>
          <p:cNvGrpSpPr/>
          <p:nvPr userDrawn="1"/>
        </p:nvGrpSpPr>
        <p:grpSpPr>
          <a:xfrm rot="10800000">
            <a:off x="9278221" y="2193813"/>
            <a:ext cx="3160090" cy="3150350"/>
            <a:chOff x="6037861" y="5413530"/>
            <a:chExt cx="2889225" cy="2880320"/>
          </a:xfrm>
        </p:grpSpPr>
        <p:sp>
          <p:nvSpPr>
            <p:cNvPr id="20" name="涙形 19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涙形 20"/>
            <p:cNvSpPr/>
            <p:nvPr userDrawn="1"/>
          </p:nvSpPr>
          <p:spPr>
            <a:xfrm>
              <a:off x="6046766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涙形 21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涙形 22"/>
            <p:cNvSpPr/>
            <p:nvPr userDrawn="1"/>
          </p:nvSpPr>
          <p:spPr>
            <a:xfrm>
              <a:off x="6172876" y="5548545"/>
              <a:ext cx="2610290" cy="2610290"/>
            </a:xfrm>
            <a:prstGeom prst="teardrop">
              <a:avLst/>
            </a:prstGeom>
            <a:solidFill>
              <a:schemeClr val="bg1">
                <a:lumMod val="95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4" name="グループ化 23"/>
          <p:cNvGrpSpPr/>
          <p:nvPr userDrawn="1"/>
        </p:nvGrpSpPr>
        <p:grpSpPr>
          <a:xfrm rot="16200000">
            <a:off x="9273351" y="5587641"/>
            <a:ext cx="3160090" cy="3150350"/>
            <a:chOff x="6037861" y="5413530"/>
            <a:chExt cx="2889225" cy="2880320"/>
          </a:xfrm>
        </p:grpSpPr>
        <p:sp>
          <p:nvSpPr>
            <p:cNvPr id="25" name="涙形 24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涙形 25"/>
            <p:cNvSpPr/>
            <p:nvPr userDrawn="1"/>
          </p:nvSpPr>
          <p:spPr>
            <a:xfrm>
              <a:off x="6046766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涙形 26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涙形 27"/>
            <p:cNvSpPr/>
            <p:nvPr userDrawn="1"/>
          </p:nvSpPr>
          <p:spPr>
            <a:xfrm>
              <a:off x="6172876" y="5548545"/>
              <a:ext cx="2610290" cy="2610290"/>
            </a:xfrm>
            <a:prstGeom prst="teardrop">
              <a:avLst/>
            </a:prstGeom>
            <a:solidFill>
              <a:schemeClr val="bg1">
                <a:lumMod val="95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62886" y="4066561"/>
            <a:ext cx="2394497" cy="7619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262886" y="2713230"/>
            <a:ext cx="2394497" cy="163108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8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A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674034" y="4066561"/>
            <a:ext cx="2394497" cy="7619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9674034" y="2713230"/>
            <a:ext cx="2394497" cy="163108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8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A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6244999" y="7351926"/>
            <a:ext cx="2394497" cy="7619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244999" y="5998595"/>
            <a:ext cx="2394497" cy="163108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8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A</a:t>
            </a:r>
            <a:endParaRPr lang="en-US" dirty="0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9656147" y="7351926"/>
            <a:ext cx="2394497" cy="7619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9656147" y="5998595"/>
            <a:ext cx="2394497" cy="163108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8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A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637261" y="2769138"/>
            <a:ext cx="5040560" cy="2205245"/>
          </a:xfrm>
        </p:spPr>
        <p:txBody>
          <a:bodyPr anchor="ctr">
            <a:noAutofit/>
          </a:bodyPr>
          <a:lstStyle>
            <a:lvl1pPr marL="342900" indent="-360000" algn="l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u"/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637261" y="5964493"/>
            <a:ext cx="5040560" cy="2205245"/>
          </a:xfrm>
        </p:spPr>
        <p:txBody>
          <a:bodyPr anchor="ctr">
            <a:noAutofit/>
          </a:bodyPr>
          <a:lstStyle>
            <a:lvl1pPr marL="342900" indent="-360000" algn="l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u"/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12608591" y="2814143"/>
            <a:ext cx="5040560" cy="2205245"/>
          </a:xfrm>
        </p:spPr>
        <p:txBody>
          <a:bodyPr anchor="ctr">
            <a:noAutofit/>
          </a:bodyPr>
          <a:lstStyle>
            <a:lvl1pPr marL="342900" indent="-360000" algn="l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u"/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2608591" y="6009498"/>
            <a:ext cx="5040560" cy="2205245"/>
          </a:xfrm>
        </p:spPr>
        <p:txBody>
          <a:bodyPr anchor="ctr">
            <a:noAutofit/>
          </a:bodyPr>
          <a:lstStyle>
            <a:lvl1pPr marL="342900" indent="-360000" algn="l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u"/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図プレースホルダー 7"/>
          <p:cNvSpPr>
            <a:spLocks noGrp="1"/>
          </p:cNvSpPr>
          <p:nvPr>
            <p:ph type="pic" sz="quarter" idx="37" hasCustomPrompt="1"/>
          </p:nvPr>
        </p:nvSpPr>
        <p:spPr>
          <a:xfrm>
            <a:off x="637261" y="1546270"/>
            <a:ext cx="1222868" cy="122286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2" name="図プレースホルダー 7"/>
          <p:cNvSpPr>
            <a:spLocks noGrp="1"/>
          </p:cNvSpPr>
          <p:nvPr>
            <p:ph type="pic" sz="quarter" idx="38" hasCustomPrompt="1"/>
          </p:nvPr>
        </p:nvSpPr>
        <p:spPr>
          <a:xfrm>
            <a:off x="16434016" y="1572639"/>
            <a:ext cx="1222868" cy="122286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3" name="図プレースホルダー 7"/>
          <p:cNvSpPr>
            <a:spLocks noGrp="1"/>
          </p:cNvSpPr>
          <p:nvPr>
            <p:ph type="pic" sz="quarter" idx="39" hasCustomPrompt="1"/>
          </p:nvPr>
        </p:nvSpPr>
        <p:spPr>
          <a:xfrm>
            <a:off x="637261" y="8169738"/>
            <a:ext cx="1222868" cy="122286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4" name="図プレースホルダー 7"/>
          <p:cNvSpPr>
            <a:spLocks noGrp="1"/>
          </p:cNvSpPr>
          <p:nvPr>
            <p:ph type="pic" sz="quarter" idx="40" hasCustomPrompt="1"/>
          </p:nvPr>
        </p:nvSpPr>
        <p:spPr>
          <a:xfrm>
            <a:off x="16434016" y="8196107"/>
            <a:ext cx="1222868" cy="122286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6854974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4 Imag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1498356" y="1634381"/>
            <a:ext cx="3063774" cy="306404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1644130" y="1780168"/>
            <a:ext cx="2772227" cy="2772467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087311" y="4784731"/>
            <a:ext cx="3885863" cy="67380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8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8" name="円/楕円 7"/>
          <p:cNvSpPr/>
          <p:nvPr userDrawn="1"/>
        </p:nvSpPr>
        <p:spPr>
          <a:xfrm>
            <a:off x="5548806" y="1634380"/>
            <a:ext cx="3063774" cy="306404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図プレースホルダー 9"/>
          <p:cNvSpPr>
            <a:spLocks noGrp="1"/>
          </p:cNvSpPr>
          <p:nvPr>
            <p:ph type="pic" sz="quarter" idx="17" hasCustomPrompt="1"/>
          </p:nvPr>
        </p:nvSpPr>
        <p:spPr>
          <a:xfrm>
            <a:off x="5694580" y="1780167"/>
            <a:ext cx="2772227" cy="2772467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5137761" y="4784730"/>
            <a:ext cx="3885863" cy="67380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8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11" name="円/楕円 10"/>
          <p:cNvSpPr/>
          <p:nvPr userDrawn="1"/>
        </p:nvSpPr>
        <p:spPr>
          <a:xfrm>
            <a:off x="9612852" y="1634381"/>
            <a:ext cx="3063774" cy="306404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9" hasCustomPrompt="1"/>
          </p:nvPr>
        </p:nvSpPr>
        <p:spPr>
          <a:xfrm>
            <a:off x="9758626" y="1780168"/>
            <a:ext cx="2772227" cy="2772467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9201807" y="4784731"/>
            <a:ext cx="3885863" cy="67380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8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14" name="円/楕円 13"/>
          <p:cNvSpPr/>
          <p:nvPr userDrawn="1"/>
        </p:nvSpPr>
        <p:spPr>
          <a:xfrm>
            <a:off x="13663302" y="1634380"/>
            <a:ext cx="3063774" cy="306404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図プレースホルダー 9"/>
          <p:cNvSpPr>
            <a:spLocks noGrp="1"/>
          </p:cNvSpPr>
          <p:nvPr>
            <p:ph type="pic" sz="quarter" idx="21" hasCustomPrompt="1"/>
          </p:nvPr>
        </p:nvSpPr>
        <p:spPr>
          <a:xfrm>
            <a:off x="13809076" y="1780167"/>
            <a:ext cx="2772227" cy="2772467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6" name="テキスト プレースホルダー 6"/>
          <p:cNvSpPr>
            <a:spLocks noGrp="1"/>
          </p:cNvSpPr>
          <p:nvPr>
            <p:ph type="body" sz="quarter" idx="22" hasCustomPrompt="1"/>
          </p:nvPr>
        </p:nvSpPr>
        <p:spPr>
          <a:xfrm>
            <a:off x="13252257" y="4784730"/>
            <a:ext cx="3885863" cy="67380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8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17" name="円/楕円 16"/>
          <p:cNvSpPr/>
          <p:nvPr userDrawn="1"/>
        </p:nvSpPr>
        <p:spPr>
          <a:xfrm>
            <a:off x="1498356" y="5711370"/>
            <a:ext cx="3063774" cy="306404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図プレースホルダー 9"/>
          <p:cNvSpPr>
            <a:spLocks noGrp="1"/>
          </p:cNvSpPr>
          <p:nvPr>
            <p:ph type="pic" sz="quarter" idx="23" hasCustomPrompt="1"/>
          </p:nvPr>
        </p:nvSpPr>
        <p:spPr>
          <a:xfrm>
            <a:off x="1644130" y="5857157"/>
            <a:ext cx="2772227" cy="2772467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9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1087311" y="8835181"/>
            <a:ext cx="3885863" cy="67380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8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20" name="円/楕円 19"/>
          <p:cNvSpPr/>
          <p:nvPr userDrawn="1"/>
        </p:nvSpPr>
        <p:spPr>
          <a:xfrm>
            <a:off x="5548806" y="5711369"/>
            <a:ext cx="3063774" cy="306404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1" name="図プレースホルダー 9"/>
          <p:cNvSpPr>
            <a:spLocks noGrp="1"/>
          </p:cNvSpPr>
          <p:nvPr>
            <p:ph type="pic" sz="quarter" idx="25" hasCustomPrompt="1"/>
          </p:nvPr>
        </p:nvSpPr>
        <p:spPr>
          <a:xfrm>
            <a:off x="5694580" y="5857156"/>
            <a:ext cx="2772227" cy="2772467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2" name="テキスト プレースホルダー 6"/>
          <p:cNvSpPr>
            <a:spLocks noGrp="1"/>
          </p:cNvSpPr>
          <p:nvPr>
            <p:ph type="body" sz="quarter" idx="26" hasCustomPrompt="1"/>
          </p:nvPr>
        </p:nvSpPr>
        <p:spPr>
          <a:xfrm>
            <a:off x="5137761" y="8835180"/>
            <a:ext cx="3885863" cy="67380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8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23" name="円/楕円 22"/>
          <p:cNvSpPr/>
          <p:nvPr userDrawn="1"/>
        </p:nvSpPr>
        <p:spPr>
          <a:xfrm>
            <a:off x="9612852" y="5711370"/>
            <a:ext cx="3063774" cy="306404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4" name="図プレースホルダー 9"/>
          <p:cNvSpPr>
            <a:spLocks noGrp="1"/>
          </p:cNvSpPr>
          <p:nvPr>
            <p:ph type="pic" sz="quarter" idx="27" hasCustomPrompt="1"/>
          </p:nvPr>
        </p:nvSpPr>
        <p:spPr>
          <a:xfrm>
            <a:off x="9758626" y="5857157"/>
            <a:ext cx="2772227" cy="2772467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28" hasCustomPrompt="1"/>
          </p:nvPr>
        </p:nvSpPr>
        <p:spPr>
          <a:xfrm>
            <a:off x="9201807" y="8835181"/>
            <a:ext cx="3885863" cy="67380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8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26" name="円/楕円 25"/>
          <p:cNvSpPr/>
          <p:nvPr userDrawn="1"/>
        </p:nvSpPr>
        <p:spPr>
          <a:xfrm>
            <a:off x="13663302" y="5711369"/>
            <a:ext cx="3063774" cy="306404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7" name="図プレースホルダー 9"/>
          <p:cNvSpPr>
            <a:spLocks noGrp="1"/>
          </p:cNvSpPr>
          <p:nvPr>
            <p:ph type="pic" sz="quarter" idx="29" hasCustomPrompt="1"/>
          </p:nvPr>
        </p:nvSpPr>
        <p:spPr>
          <a:xfrm>
            <a:off x="13809076" y="5857156"/>
            <a:ext cx="2772227" cy="2772467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30" hasCustomPrompt="1"/>
          </p:nvPr>
        </p:nvSpPr>
        <p:spPr>
          <a:xfrm>
            <a:off x="13252257" y="8835180"/>
            <a:ext cx="3885863" cy="67380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28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151269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4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円/楕円 19"/>
          <p:cNvSpPr/>
          <p:nvPr userDrawn="1"/>
        </p:nvSpPr>
        <p:spPr>
          <a:xfrm>
            <a:off x="1024052" y="1849270"/>
            <a:ext cx="3365500" cy="2608430"/>
          </a:xfrm>
          <a:custGeom>
            <a:avLst/>
            <a:gdLst/>
            <a:ahLst/>
            <a:cxnLst/>
            <a:rect l="l" t="t" r="r" b="b"/>
            <a:pathLst>
              <a:path w="3365500" h="2608430">
                <a:moveTo>
                  <a:pt x="1682750" y="0"/>
                </a:moveTo>
                <a:cubicBezTo>
                  <a:pt x="2612107" y="0"/>
                  <a:pt x="3365500" y="753393"/>
                  <a:pt x="3365500" y="1682750"/>
                </a:cubicBezTo>
                <a:cubicBezTo>
                  <a:pt x="3365500" y="2024906"/>
                  <a:pt x="3263382" y="2343211"/>
                  <a:pt x="3087324" y="2608430"/>
                </a:cubicBezTo>
                <a:lnTo>
                  <a:pt x="278177" y="2608430"/>
                </a:lnTo>
                <a:cubicBezTo>
                  <a:pt x="102119" y="2343211"/>
                  <a:pt x="0" y="2024906"/>
                  <a:pt x="0" y="1682750"/>
                </a:cubicBezTo>
                <a:cubicBezTo>
                  <a:pt x="0" y="753393"/>
                  <a:pt x="753393" y="0"/>
                  <a:pt x="168275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58927" y="4513430"/>
            <a:ext cx="4095751" cy="72008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図プレースホルダー 18"/>
          <p:cNvSpPr>
            <a:spLocks noGrp="1"/>
          </p:cNvSpPr>
          <p:nvPr>
            <p:ph type="pic" sz="quarter" idx="17" hasCustomPrompt="1"/>
          </p:nvPr>
        </p:nvSpPr>
        <p:spPr>
          <a:xfrm>
            <a:off x="1214552" y="2030245"/>
            <a:ext cx="2984500" cy="2425700"/>
          </a:xfrm>
          <a:custGeom>
            <a:avLst/>
            <a:gdLst/>
            <a:ahLst/>
            <a:cxnLst/>
            <a:rect l="l" t="t" r="r" b="b"/>
            <a:pathLst>
              <a:path w="2984500" h="2425700">
                <a:moveTo>
                  <a:pt x="1492250" y="0"/>
                </a:moveTo>
                <a:cubicBezTo>
                  <a:pt x="2316397" y="0"/>
                  <a:pt x="2984500" y="668103"/>
                  <a:pt x="2984500" y="1492250"/>
                </a:cubicBezTo>
                <a:cubicBezTo>
                  <a:pt x="2984500" y="1845748"/>
                  <a:pt x="2861585" y="2170537"/>
                  <a:pt x="2655528" y="2425700"/>
                </a:cubicBezTo>
                <a:lnTo>
                  <a:pt x="328973" y="2425700"/>
                </a:lnTo>
                <a:cubicBezTo>
                  <a:pt x="122916" y="2170537"/>
                  <a:pt x="0" y="1845748"/>
                  <a:pt x="0" y="1492250"/>
                </a:cubicBezTo>
                <a:cubicBezTo>
                  <a:pt x="0" y="668103"/>
                  <a:pt x="668103" y="0"/>
                  <a:pt x="1492250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cxnSp>
        <p:nvCxnSpPr>
          <p:cNvPr id="23" name="直線コネクタ 22"/>
          <p:cNvCxnSpPr/>
          <p:nvPr userDrawn="1"/>
        </p:nvCxnSpPr>
        <p:spPr>
          <a:xfrm>
            <a:off x="906314" y="4461671"/>
            <a:ext cx="3600000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19"/>
          <p:cNvSpPr/>
          <p:nvPr userDrawn="1"/>
        </p:nvSpPr>
        <p:spPr>
          <a:xfrm>
            <a:off x="5285379" y="1849270"/>
            <a:ext cx="3365500" cy="2608430"/>
          </a:xfrm>
          <a:custGeom>
            <a:avLst/>
            <a:gdLst/>
            <a:ahLst/>
            <a:cxnLst/>
            <a:rect l="l" t="t" r="r" b="b"/>
            <a:pathLst>
              <a:path w="3365500" h="2608430">
                <a:moveTo>
                  <a:pt x="1682750" y="0"/>
                </a:moveTo>
                <a:cubicBezTo>
                  <a:pt x="2612107" y="0"/>
                  <a:pt x="3365500" y="753393"/>
                  <a:pt x="3365500" y="1682750"/>
                </a:cubicBezTo>
                <a:cubicBezTo>
                  <a:pt x="3365500" y="2024906"/>
                  <a:pt x="3263382" y="2343211"/>
                  <a:pt x="3087324" y="2608430"/>
                </a:cubicBezTo>
                <a:lnTo>
                  <a:pt x="278177" y="2608430"/>
                </a:lnTo>
                <a:cubicBezTo>
                  <a:pt x="102119" y="2343211"/>
                  <a:pt x="0" y="2024906"/>
                  <a:pt x="0" y="1682750"/>
                </a:cubicBezTo>
                <a:cubicBezTo>
                  <a:pt x="0" y="753393"/>
                  <a:pt x="753393" y="0"/>
                  <a:pt x="168275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4920254" y="4513430"/>
            <a:ext cx="4095751" cy="72008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9" name="図プレースホルダー 18"/>
          <p:cNvSpPr>
            <a:spLocks noGrp="1"/>
          </p:cNvSpPr>
          <p:nvPr>
            <p:ph type="pic" sz="quarter" idx="19" hasCustomPrompt="1"/>
          </p:nvPr>
        </p:nvSpPr>
        <p:spPr>
          <a:xfrm>
            <a:off x="5475879" y="2030245"/>
            <a:ext cx="2984500" cy="2425700"/>
          </a:xfrm>
          <a:custGeom>
            <a:avLst/>
            <a:gdLst/>
            <a:ahLst/>
            <a:cxnLst/>
            <a:rect l="l" t="t" r="r" b="b"/>
            <a:pathLst>
              <a:path w="2984500" h="2425700">
                <a:moveTo>
                  <a:pt x="1492250" y="0"/>
                </a:moveTo>
                <a:cubicBezTo>
                  <a:pt x="2316397" y="0"/>
                  <a:pt x="2984500" y="668103"/>
                  <a:pt x="2984500" y="1492250"/>
                </a:cubicBezTo>
                <a:cubicBezTo>
                  <a:pt x="2984500" y="1845748"/>
                  <a:pt x="2861585" y="2170537"/>
                  <a:pt x="2655528" y="2425700"/>
                </a:cubicBezTo>
                <a:lnTo>
                  <a:pt x="328973" y="2425700"/>
                </a:lnTo>
                <a:cubicBezTo>
                  <a:pt x="122916" y="2170537"/>
                  <a:pt x="0" y="1845748"/>
                  <a:pt x="0" y="1492250"/>
                </a:cubicBezTo>
                <a:cubicBezTo>
                  <a:pt x="0" y="668103"/>
                  <a:pt x="668103" y="0"/>
                  <a:pt x="1492250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cxnSp>
        <p:nvCxnSpPr>
          <p:cNvPr id="30" name="直線コネクタ 29"/>
          <p:cNvCxnSpPr/>
          <p:nvPr userDrawn="1"/>
        </p:nvCxnSpPr>
        <p:spPr>
          <a:xfrm>
            <a:off x="5167641" y="4461671"/>
            <a:ext cx="3600000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円/楕円 19"/>
          <p:cNvSpPr/>
          <p:nvPr userDrawn="1"/>
        </p:nvSpPr>
        <p:spPr>
          <a:xfrm>
            <a:off x="9567188" y="1851025"/>
            <a:ext cx="3365500" cy="2608430"/>
          </a:xfrm>
          <a:custGeom>
            <a:avLst/>
            <a:gdLst/>
            <a:ahLst/>
            <a:cxnLst/>
            <a:rect l="l" t="t" r="r" b="b"/>
            <a:pathLst>
              <a:path w="3365500" h="2608430">
                <a:moveTo>
                  <a:pt x="1682750" y="0"/>
                </a:moveTo>
                <a:cubicBezTo>
                  <a:pt x="2612107" y="0"/>
                  <a:pt x="3365500" y="753393"/>
                  <a:pt x="3365500" y="1682750"/>
                </a:cubicBezTo>
                <a:cubicBezTo>
                  <a:pt x="3365500" y="2024906"/>
                  <a:pt x="3263382" y="2343211"/>
                  <a:pt x="3087324" y="2608430"/>
                </a:cubicBezTo>
                <a:lnTo>
                  <a:pt x="278177" y="2608430"/>
                </a:lnTo>
                <a:cubicBezTo>
                  <a:pt x="102119" y="2343211"/>
                  <a:pt x="0" y="2024906"/>
                  <a:pt x="0" y="1682750"/>
                </a:cubicBezTo>
                <a:cubicBezTo>
                  <a:pt x="0" y="753393"/>
                  <a:pt x="753393" y="0"/>
                  <a:pt x="168275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9202063" y="4515185"/>
            <a:ext cx="4095751" cy="72008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図プレースホルダー 18"/>
          <p:cNvSpPr>
            <a:spLocks noGrp="1"/>
          </p:cNvSpPr>
          <p:nvPr>
            <p:ph type="pic" sz="quarter" idx="21" hasCustomPrompt="1"/>
          </p:nvPr>
        </p:nvSpPr>
        <p:spPr>
          <a:xfrm>
            <a:off x="9757688" y="2032000"/>
            <a:ext cx="2984500" cy="2425700"/>
          </a:xfrm>
          <a:custGeom>
            <a:avLst/>
            <a:gdLst/>
            <a:ahLst/>
            <a:cxnLst/>
            <a:rect l="l" t="t" r="r" b="b"/>
            <a:pathLst>
              <a:path w="2984500" h="2425700">
                <a:moveTo>
                  <a:pt x="1492250" y="0"/>
                </a:moveTo>
                <a:cubicBezTo>
                  <a:pt x="2316397" y="0"/>
                  <a:pt x="2984500" y="668103"/>
                  <a:pt x="2984500" y="1492250"/>
                </a:cubicBezTo>
                <a:cubicBezTo>
                  <a:pt x="2984500" y="1845748"/>
                  <a:pt x="2861585" y="2170537"/>
                  <a:pt x="2655528" y="2425700"/>
                </a:cubicBezTo>
                <a:lnTo>
                  <a:pt x="328973" y="2425700"/>
                </a:lnTo>
                <a:cubicBezTo>
                  <a:pt x="122916" y="2170537"/>
                  <a:pt x="0" y="1845748"/>
                  <a:pt x="0" y="1492250"/>
                </a:cubicBezTo>
                <a:cubicBezTo>
                  <a:pt x="0" y="668103"/>
                  <a:pt x="668103" y="0"/>
                  <a:pt x="1492250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cxnSp>
        <p:nvCxnSpPr>
          <p:cNvPr id="34" name="直線コネクタ 33"/>
          <p:cNvCxnSpPr/>
          <p:nvPr userDrawn="1"/>
        </p:nvCxnSpPr>
        <p:spPr>
          <a:xfrm>
            <a:off x="9449450" y="4463426"/>
            <a:ext cx="3600000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円/楕円 19"/>
          <p:cNvSpPr/>
          <p:nvPr userDrawn="1"/>
        </p:nvSpPr>
        <p:spPr>
          <a:xfrm>
            <a:off x="13828515" y="1851025"/>
            <a:ext cx="3365500" cy="2608430"/>
          </a:xfrm>
          <a:custGeom>
            <a:avLst/>
            <a:gdLst/>
            <a:ahLst/>
            <a:cxnLst/>
            <a:rect l="l" t="t" r="r" b="b"/>
            <a:pathLst>
              <a:path w="3365500" h="2608430">
                <a:moveTo>
                  <a:pt x="1682750" y="0"/>
                </a:moveTo>
                <a:cubicBezTo>
                  <a:pt x="2612107" y="0"/>
                  <a:pt x="3365500" y="753393"/>
                  <a:pt x="3365500" y="1682750"/>
                </a:cubicBezTo>
                <a:cubicBezTo>
                  <a:pt x="3365500" y="2024906"/>
                  <a:pt x="3263382" y="2343211"/>
                  <a:pt x="3087324" y="2608430"/>
                </a:cubicBezTo>
                <a:lnTo>
                  <a:pt x="278177" y="2608430"/>
                </a:lnTo>
                <a:cubicBezTo>
                  <a:pt x="102119" y="2343211"/>
                  <a:pt x="0" y="2024906"/>
                  <a:pt x="0" y="1682750"/>
                </a:cubicBezTo>
                <a:cubicBezTo>
                  <a:pt x="0" y="753393"/>
                  <a:pt x="753393" y="0"/>
                  <a:pt x="168275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63390" y="4515185"/>
            <a:ext cx="4095751" cy="72008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図プレースホルダー 18"/>
          <p:cNvSpPr>
            <a:spLocks noGrp="1"/>
          </p:cNvSpPr>
          <p:nvPr>
            <p:ph type="pic" sz="quarter" idx="23" hasCustomPrompt="1"/>
          </p:nvPr>
        </p:nvSpPr>
        <p:spPr>
          <a:xfrm>
            <a:off x="14019015" y="2032000"/>
            <a:ext cx="2984500" cy="2425700"/>
          </a:xfrm>
          <a:custGeom>
            <a:avLst/>
            <a:gdLst/>
            <a:ahLst/>
            <a:cxnLst/>
            <a:rect l="l" t="t" r="r" b="b"/>
            <a:pathLst>
              <a:path w="2984500" h="2425700">
                <a:moveTo>
                  <a:pt x="1492250" y="0"/>
                </a:moveTo>
                <a:cubicBezTo>
                  <a:pt x="2316397" y="0"/>
                  <a:pt x="2984500" y="668103"/>
                  <a:pt x="2984500" y="1492250"/>
                </a:cubicBezTo>
                <a:cubicBezTo>
                  <a:pt x="2984500" y="1845748"/>
                  <a:pt x="2861585" y="2170537"/>
                  <a:pt x="2655528" y="2425700"/>
                </a:cubicBezTo>
                <a:lnTo>
                  <a:pt x="328973" y="2425700"/>
                </a:lnTo>
                <a:cubicBezTo>
                  <a:pt x="122916" y="2170537"/>
                  <a:pt x="0" y="1845748"/>
                  <a:pt x="0" y="1492250"/>
                </a:cubicBezTo>
                <a:cubicBezTo>
                  <a:pt x="0" y="668103"/>
                  <a:pt x="668103" y="0"/>
                  <a:pt x="1492250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cxnSp>
        <p:nvCxnSpPr>
          <p:cNvPr id="38" name="直線コネクタ 37"/>
          <p:cNvCxnSpPr/>
          <p:nvPr userDrawn="1"/>
        </p:nvCxnSpPr>
        <p:spPr>
          <a:xfrm>
            <a:off x="13710777" y="4463426"/>
            <a:ext cx="3600000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円/楕円 19"/>
          <p:cNvSpPr/>
          <p:nvPr userDrawn="1"/>
        </p:nvSpPr>
        <p:spPr>
          <a:xfrm>
            <a:off x="1047391" y="5627935"/>
            <a:ext cx="3365500" cy="2608430"/>
          </a:xfrm>
          <a:custGeom>
            <a:avLst/>
            <a:gdLst/>
            <a:ahLst/>
            <a:cxnLst/>
            <a:rect l="l" t="t" r="r" b="b"/>
            <a:pathLst>
              <a:path w="3365500" h="2608430">
                <a:moveTo>
                  <a:pt x="1682750" y="0"/>
                </a:moveTo>
                <a:cubicBezTo>
                  <a:pt x="2612107" y="0"/>
                  <a:pt x="3365500" y="753393"/>
                  <a:pt x="3365500" y="1682750"/>
                </a:cubicBezTo>
                <a:cubicBezTo>
                  <a:pt x="3365500" y="2024906"/>
                  <a:pt x="3263382" y="2343211"/>
                  <a:pt x="3087324" y="2608430"/>
                </a:cubicBezTo>
                <a:lnTo>
                  <a:pt x="278177" y="2608430"/>
                </a:lnTo>
                <a:cubicBezTo>
                  <a:pt x="102119" y="2343211"/>
                  <a:pt x="0" y="2024906"/>
                  <a:pt x="0" y="1682750"/>
                </a:cubicBezTo>
                <a:cubicBezTo>
                  <a:pt x="0" y="753393"/>
                  <a:pt x="753393" y="0"/>
                  <a:pt x="168275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682266" y="8292095"/>
            <a:ext cx="4095751" cy="72008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図プレースホルダー 18"/>
          <p:cNvSpPr>
            <a:spLocks noGrp="1"/>
          </p:cNvSpPr>
          <p:nvPr>
            <p:ph type="pic" sz="quarter" idx="25" hasCustomPrompt="1"/>
          </p:nvPr>
        </p:nvSpPr>
        <p:spPr>
          <a:xfrm>
            <a:off x="1237891" y="5808910"/>
            <a:ext cx="2984500" cy="2425700"/>
          </a:xfrm>
          <a:custGeom>
            <a:avLst/>
            <a:gdLst/>
            <a:ahLst/>
            <a:cxnLst/>
            <a:rect l="l" t="t" r="r" b="b"/>
            <a:pathLst>
              <a:path w="2984500" h="2425700">
                <a:moveTo>
                  <a:pt x="1492250" y="0"/>
                </a:moveTo>
                <a:cubicBezTo>
                  <a:pt x="2316397" y="0"/>
                  <a:pt x="2984500" y="668103"/>
                  <a:pt x="2984500" y="1492250"/>
                </a:cubicBezTo>
                <a:cubicBezTo>
                  <a:pt x="2984500" y="1845748"/>
                  <a:pt x="2861585" y="2170537"/>
                  <a:pt x="2655528" y="2425700"/>
                </a:cubicBezTo>
                <a:lnTo>
                  <a:pt x="328973" y="2425700"/>
                </a:lnTo>
                <a:cubicBezTo>
                  <a:pt x="122916" y="2170537"/>
                  <a:pt x="0" y="1845748"/>
                  <a:pt x="0" y="1492250"/>
                </a:cubicBezTo>
                <a:cubicBezTo>
                  <a:pt x="0" y="668103"/>
                  <a:pt x="668103" y="0"/>
                  <a:pt x="1492250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cxnSp>
        <p:nvCxnSpPr>
          <p:cNvPr id="42" name="直線コネクタ 41"/>
          <p:cNvCxnSpPr/>
          <p:nvPr userDrawn="1"/>
        </p:nvCxnSpPr>
        <p:spPr>
          <a:xfrm>
            <a:off x="929653" y="8240336"/>
            <a:ext cx="3600000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円/楕円 19"/>
          <p:cNvSpPr/>
          <p:nvPr userDrawn="1"/>
        </p:nvSpPr>
        <p:spPr>
          <a:xfrm>
            <a:off x="5308718" y="5627935"/>
            <a:ext cx="3365500" cy="2608430"/>
          </a:xfrm>
          <a:custGeom>
            <a:avLst/>
            <a:gdLst/>
            <a:ahLst/>
            <a:cxnLst/>
            <a:rect l="l" t="t" r="r" b="b"/>
            <a:pathLst>
              <a:path w="3365500" h="2608430">
                <a:moveTo>
                  <a:pt x="1682750" y="0"/>
                </a:moveTo>
                <a:cubicBezTo>
                  <a:pt x="2612107" y="0"/>
                  <a:pt x="3365500" y="753393"/>
                  <a:pt x="3365500" y="1682750"/>
                </a:cubicBezTo>
                <a:cubicBezTo>
                  <a:pt x="3365500" y="2024906"/>
                  <a:pt x="3263382" y="2343211"/>
                  <a:pt x="3087324" y="2608430"/>
                </a:cubicBezTo>
                <a:lnTo>
                  <a:pt x="278177" y="2608430"/>
                </a:lnTo>
                <a:cubicBezTo>
                  <a:pt x="102119" y="2343211"/>
                  <a:pt x="0" y="2024906"/>
                  <a:pt x="0" y="1682750"/>
                </a:cubicBezTo>
                <a:cubicBezTo>
                  <a:pt x="0" y="753393"/>
                  <a:pt x="753393" y="0"/>
                  <a:pt x="168275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4943593" y="8292095"/>
            <a:ext cx="4095751" cy="72008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5" name="図プレースホルダー 18"/>
          <p:cNvSpPr>
            <a:spLocks noGrp="1"/>
          </p:cNvSpPr>
          <p:nvPr>
            <p:ph type="pic" sz="quarter" idx="27" hasCustomPrompt="1"/>
          </p:nvPr>
        </p:nvSpPr>
        <p:spPr>
          <a:xfrm>
            <a:off x="5499218" y="5808910"/>
            <a:ext cx="2984500" cy="2425700"/>
          </a:xfrm>
          <a:custGeom>
            <a:avLst/>
            <a:gdLst/>
            <a:ahLst/>
            <a:cxnLst/>
            <a:rect l="l" t="t" r="r" b="b"/>
            <a:pathLst>
              <a:path w="2984500" h="2425700">
                <a:moveTo>
                  <a:pt x="1492250" y="0"/>
                </a:moveTo>
                <a:cubicBezTo>
                  <a:pt x="2316397" y="0"/>
                  <a:pt x="2984500" y="668103"/>
                  <a:pt x="2984500" y="1492250"/>
                </a:cubicBezTo>
                <a:cubicBezTo>
                  <a:pt x="2984500" y="1845748"/>
                  <a:pt x="2861585" y="2170537"/>
                  <a:pt x="2655528" y="2425700"/>
                </a:cubicBezTo>
                <a:lnTo>
                  <a:pt x="328973" y="2425700"/>
                </a:lnTo>
                <a:cubicBezTo>
                  <a:pt x="122916" y="2170537"/>
                  <a:pt x="0" y="1845748"/>
                  <a:pt x="0" y="1492250"/>
                </a:cubicBezTo>
                <a:cubicBezTo>
                  <a:pt x="0" y="668103"/>
                  <a:pt x="668103" y="0"/>
                  <a:pt x="1492250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cxnSp>
        <p:nvCxnSpPr>
          <p:cNvPr id="46" name="直線コネクタ 45"/>
          <p:cNvCxnSpPr/>
          <p:nvPr userDrawn="1"/>
        </p:nvCxnSpPr>
        <p:spPr>
          <a:xfrm>
            <a:off x="5190980" y="8240336"/>
            <a:ext cx="3600000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円/楕円 19"/>
          <p:cNvSpPr/>
          <p:nvPr userDrawn="1"/>
        </p:nvSpPr>
        <p:spPr>
          <a:xfrm>
            <a:off x="9590527" y="5629690"/>
            <a:ext cx="3365500" cy="2608430"/>
          </a:xfrm>
          <a:custGeom>
            <a:avLst/>
            <a:gdLst/>
            <a:ahLst/>
            <a:cxnLst/>
            <a:rect l="l" t="t" r="r" b="b"/>
            <a:pathLst>
              <a:path w="3365500" h="2608430">
                <a:moveTo>
                  <a:pt x="1682750" y="0"/>
                </a:moveTo>
                <a:cubicBezTo>
                  <a:pt x="2612107" y="0"/>
                  <a:pt x="3365500" y="753393"/>
                  <a:pt x="3365500" y="1682750"/>
                </a:cubicBezTo>
                <a:cubicBezTo>
                  <a:pt x="3365500" y="2024906"/>
                  <a:pt x="3263382" y="2343211"/>
                  <a:pt x="3087324" y="2608430"/>
                </a:cubicBezTo>
                <a:lnTo>
                  <a:pt x="278177" y="2608430"/>
                </a:lnTo>
                <a:cubicBezTo>
                  <a:pt x="102119" y="2343211"/>
                  <a:pt x="0" y="2024906"/>
                  <a:pt x="0" y="1682750"/>
                </a:cubicBezTo>
                <a:cubicBezTo>
                  <a:pt x="0" y="753393"/>
                  <a:pt x="753393" y="0"/>
                  <a:pt x="168275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9225402" y="8293850"/>
            <a:ext cx="4095751" cy="72008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9" name="図プレースホルダー 18"/>
          <p:cNvSpPr>
            <a:spLocks noGrp="1"/>
          </p:cNvSpPr>
          <p:nvPr>
            <p:ph type="pic" sz="quarter" idx="29" hasCustomPrompt="1"/>
          </p:nvPr>
        </p:nvSpPr>
        <p:spPr>
          <a:xfrm>
            <a:off x="9781027" y="5810665"/>
            <a:ext cx="2984500" cy="2425700"/>
          </a:xfrm>
          <a:custGeom>
            <a:avLst/>
            <a:gdLst/>
            <a:ahLst/>
            <a:cxnLst/>
            <a:rect l="l" t="t" r="r" b="b"/>
            <a:pathLst>
              <a:path w="2984500" h="2425700">
                <a:moveTo>
                  <a:pt x="1492250" y="0"/>
                </a:moveTo>
                <a:cubicBezTo>
                  <a:pt x="2316397" y="0"/>
                  <a:pt x="2984500" y="668103"/>
                  <a:pt x="2984500" y="1492250"/>
                </a:cubicBezTo>
                <a:cubicBezTo>
                  <a:pt x="2984500" y="1845748"/>
                  <a:pt x="2861585" y="2170537"/>
                  <a:pt x="2655528" y="2425700"/>
                </a:cubicBezTo>
                <a:lnTo>
                  <a:pt x="328973" y="2425700"/>
                </a:lnTo>
                <a:cubicBezTo>
                  <a:pt x="122916" y="2170537"/>
                  <a:pt x="0" y="1845748"/>
                  <a:pt x="0" y="1492250"/>
                </a:cubicBezTo>
                <a:cubicBezTo>
                  <a:pt x="0" y="668103"/>
                  <a:pt x="668103" y="0"/>
                  <a:pt x="1492250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cxnSp>
        <p:nvCxnSpPr>
          <p:cNvPr id="50" name="直線コネクタ 49"/>
          <p:cNvCxnSpPr/>
          <p:nvPr userDrawn="1"/>
        </p:nvCxnSpPr>
        <p:spPr>
          <a:xfrm>
            <a:off x="9472789" y="8242091"/>
            <a:ext cx="3600000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円/楕円 19"/>
          <p:cNvSpPr/>
          <p:nvPr userDrawn="1"/>
        </p:nvSpPr>
        <p:spPr>
          <a:xfrm>
            <a:off x="13851854" y="5629690"/>
            <a:ext cx="3365500" cy="2608430"/>
          </a:xfrm>
          <a:custGeom>
            <a:avLst/>
            <a:gdLst/>
            <a:ahLst/>
            <a:cxnLst/>
            <a:rect l="l" t="t" r="r" b="b"/>
            <a:pathLst>
              <a:path w="3365500" h="2608430">
                <a:moveTo>
                  <a:pt x="1682750" y="0"/>
                </a:moveTo>
                <a:cubicBezTo>
                  <a:pt x="2612107" y="0"/>
                  <a:pt x="3365500" y="753393"/>
                  <a:pt x="3365500" y="1682750"/>
                </a:cubicBezTo>
                <a:cubicBezTo>
                  <a:pt x="3365500" y="2024906"/>
                  <a:pt x="3263382" y="2343211"/>
                  <a:pt x="3087324" y="2608430"/>
                </a:cubicBezTo>
                <a:lnTo>
                  <a:pt x="278177" y="2608430"/>
                </a:lnTo>
                <a:cubicBezTo>
                  <a:pt x="102119" y="2343211"/>
                  <a:pt x="0" y="2024906"/>
                  <a:pt x="0" y="1682750"/>
                </a:cubicBezTo>
                <a:cubicBezTo>
                  <a:pt x="0" y="753393"/>
                  <a:pt x="753393" y="0"/>
                  <a:pt x="168275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486729" y="8293850"/>
            <a:ext cx="4095751" cy="72008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3" name="図プレースホルダー 18"/>
          <p:cNvSpPr>
            <a:spLocks noGrp="1"/>
          </p:cNvSpPr>
          <p:nvPr>
            <p:ph type="pic" sz="quarter" idx="31" hasCustomPrompt="1"/>
          </p:nvPr>
        </p:nvSpPr>
        <p:spPr>
          <a:xfrm>
            <a:off x="14042354" y="5810665"/>
            <a:ext cx="2984500" cy="2425700"/>
          </a:xfrm>
          <a:custGeom>
            <a:avLst/>
            <a:gdLst/>
            <a:ahLst/>
            <a:cxnLst/>
            <a:rect l="l" t="t" r="r" b="b"/>
            <a:pathLst>
              <a:path w="2984500" h="2425700">
                <a:moveTo>
                  <a:pt x="1492250" y="0"/>
                </a:moveTo>
                <a:cubicBezTo>
                  <a:pt x="2316397" y="0"/>
                  <a:pt x="2984500" y="668103"/>
                  <a:pt x="2984500" y="1492250"/>
                </a:cubicBezTo>
                <a:cubicBezTo>
                  <a:pt x="2984500" y="1845748"/>
                  <a:pt x="2861585" y="2170537"/>
                  <a:pt x="2655528" y="2425700"/>
                </a:cubicBezTo>
                <a:lnTo>
                  <a:pt x="328973" y="2425700"/>
                </a:lnTo>
                <a:cubicBezTo>
                  <a:pt x="122916" y="2170537"/>
                  <a:pt x="0" y="1845748"/>
                  <a:pt x="0" y="1492250"/>
                </a:cubicBezTo>
                <a:cubicBezTo>
                  <a:pt x="0" y="668103"/>
                  <a:pt x="668103" y="0"/>
                  <a:pt x="1492250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cxnSp>
        <p:nvCxnSpPr>
          <p:cNvPr id="54" name="直線コネクタ 53"/>
          <p:cNvCxnSpPr/>
          <p:nvPr userDrawn="1"/>
        </p:nvCxnSpPr>
        <p:spPr>
          <a:xfrm>
            <a:off x="13734116" y="8242091"/>
            <a:ext cx="3600000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25745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723837" y="2490310"/>
            <a:ext cx="3771573" cy="377190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892777" y="2659265"/>
            <a:ext cx="3433693" cy="3433990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7" name="円/楕円 6"/>
          <p:cNvSpPr/>
          <p:nvPr userDrawn="1"/>
        </p:nvSpPr>
        <p:spPr>
          <a:xfrm>
            <a:off x="5066860" y="2490310"/>
            <a:ext cx="3771573" cy="377190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図プレースホルダー 9"/>
          <p:cNvSpPr>
            <a:spLocks noGrp="1"/>
          </p:cNvSpPr>
          <p:nvPr>
            <p:ph type="pic" sz="quarter" idx="13" hasCustomPrompt="1"/>
          </p:nvPr>
        </p:nvSpPr>
        <p:spPr>
          <a:xfrm>
            <a:off x="5235800" y="2659265"/>
            <a:ext cx="3433693" cy="3433990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9" name="円/楕円 8"/>
          <p:cNvSpPr/>
          <p:nvPr userDrawn="1"/>
        </p:nvSpPr>
        <p:spPr>
          <a:xfrm>
            <a:off x="9409883" y="2452210"/>
            <a:ext cx="3771573" cy="377190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4" hasCustomPrompt="1"/>
          </p:nvPr>
        </p:nvSpPr>
        <p:spPr>
          <a:xfrm>
            <a:off x="9578823" y="2621165"/>
            <a:ext cx="3433693" cy="3433990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1" name="円/楕円 10"/>
          <p:cNvSpPr/>
          <p:nvPr userDrawn="1"/>
        </p:nvSpPr>
        <p:spPr>
          <a:xfrm>
            <a:off x="13752906" y="2452210"/>
            <a:ext cx="3771573" cy="3771900"/>
          </a:xfrm>
          <a:prstGeom prst="ellipse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13921846" y="2621165"/>
            <a:ext cx="3433693" cy="3433990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685740" y="6483905"/>
            <a:ext cx="3885863" cy="6938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3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14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5028763" y="6483905"/>
            <a:ext cx="3885863" cy="6938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3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15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9447980" y="6483905"/>
            <a:ext cx="3885863" cy="6938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3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16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13791003" y="6483905"/>
            <a:ext cx="3885863" cy="6938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3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85740" y="7042720"/>
            <a:ext cx="3925243" cy="187268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5028763" y="7042720"/>
            <a:ext cx="3925243" cy="187268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9447980" y="7042720"/>
            <a:ext cx="3925243" cy="187268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3791003" y="7042720"/>
            <a:ext cx="3925243" cy="187268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94690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959042" y="6697585"/>
            <a:ext cx="4854903" cy="209132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60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6" name="直線コネクタ 5"/>
          <p:cNvCxnSpPr/>
          <p:nvPr userDrawn="1"/>
        </p:nvCxnSpPr>
        <p:spPr>
          <a:xfrm flipH="1">
            <a:off x="870142" y="5863580"/>
            <a:ext cx="5032704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961319" y="6043600"/>
            <a:ext cx="4850349" cy="72008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円/楕円 15"/>
          <p:cNvSpPr/>
          <p:nvPr userDrawn="1"/>
        </p:nvSpPr>
        <p:spPr>
          <a:xfrm>
            <a:off x="1782598" y="2315840"/>
            <a:ext cx="3187700" cy="3187700"/>
          </a:xfrm>
          <a:prstGeom prst="ellips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870884" y="3459640"/>
            <a:ext cx="3011127" cy="90010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6725007" y="6697585"/>
            <a:ext cx="4854903" cy="209132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60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19" name="直線コネクタ 18"/>
          <p:cNvCxnSpPr/>
          <p:nvPr userDrawn="1"/>
        </p:nvCxnSpPr>
        <p:spPr>
          <a:xfrm flipH="1">
            <a:off x="6636107" y="5863580"/>
            <a:ext cx="5032704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6727284" y="6043600"/>
            <a:ext cx="4850349" cy="72008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円/楕円 20"/>
          <p:cNvSpPr/>
          <p:nvPr userDrawn="1"/>
        </p:nvSpPr>
        <p:spPr>
          <a:xfrm>
            <a:off x="7548563" y="2315840"/>
            <a:ext cx="3187700" cy="31877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7636849" y="3459640"/>
            <a:ext cx="3011127" cy="90010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12472466" y="6697585"/>
            <a:ext cx="4854903" cy="209132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60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24" name="直線コネクタ 23"/>
          <p:cNvCxnSpPr/>
          <p:nvPr userDrawn="1"/>
        </p:nvCxnSpPr>
        <p:spPr>
          <a:xfrm flipH="1">
            <a:off x="12383566" y="5863580"/>
            <a:ext cx="5032704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2474743" y="6043600"/>
            <a:ext cx="4850349" cy="72008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6" name="円/楕円 25"/>
          <p:cNvSpPr/>
          <p:nvPr userDrawn="1"/>
        </p:nvSpPr>
        <p:spPr>
          <a:xfrm>
            <a:off x="13296022" y="2315840"/>
            <a:ext cx="3187700" cy="3187700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3384308" y="3459640"/>
            <a:ext cx="3011127" cy="90010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涙形 27"/>
          <p:cNvSpPr/>
          <p:nvPr userDrawn="1"/>
        </p:nvSpPr>
        <p:spPr>
          <a:xfrm rot="5400000">
            <a:off x="1447350" y="2171533"/>
            <a:ext cx="848875" cy="848875"/>
          </a:xfrm>
          <a:prstGeom prst="teardrop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テキスト ボックス 28"/>
          <p:cNvSpPr txBox="1"/>
          <p:nvPr userDrawn="1"/>
        </p:nvSpPr>
        <p:spPr>
          <a:xfrm>
            <a:off x="1665641" y="2315840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1"/>
                </a:solidFill>
              </a:rPr>
              <a:t>1</a:t>
            </a:r>
            <a:endParaRPr kumimoji="1" lang="ja-JP" altLang="en-US" dirty="0">
              <a:solidFill>
                <a:schemeClr val="accent1"/>
              </a:solidFill>
            </a:endParaRPr>
          </a:p>
        </p:txBody>
      </p:sp>
      <p:sp>
        <p:nvSpPr>
          <p:cNvPr id="30" name="涙形 29"/>
          <p:cNvSpPr/>
          <p:nvPr userDrawn="1"/>
        </p:nvSpPr>
        <p:spPr>
          <a:xfrm rot="5400000">
            <a:off x="7214211" y="2171532"/>
            <a:ext cx="848875" cy="848875"/>
          </a:xfrm>
          <a:prstGeom prst="teardrop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/>
          <p:cNvSpPr txBox="1"/>
          <p:nvPr userDrawn="1"/>
        </p:nvSpPr>
        <p:spPr>
          <a:xfrm>
            <a:off x="7432502" y="2315839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1"/>
                </a:solidFill>
              </a:rPr>
              <a:t>2</a:t>
            </a:r>
            <a:endParaRPr kumimoji="1" lang="ja-JP" altLang="en-US" dirty="0">
              <a:solidFill>
                <a:schemeClr val="accent1"/>
              </a:solidFill>
            </a:endParaRPr>
          </a:p>
        </p:txBody>
      </p:sp>
      <p:sp>
        <p:nvSpPr>
          <p:cNvPr id="32" name="涙形 31"/>
          <p:cNvSpPr/>
          <p:nvPr userDrawn="1"/>
        </p:nvSpPr>
        <p:spPr>
          <a:xfrm rot="5400000">
            <a:off x="13006902" y="2198824"/>
            <a:ext cx="848875" cy="848875"/>
          </a:xfrm>
          <a:prstGeom prst="teardrop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/>
          <p:cNvSpPr txBox="1"/>
          <p:nvPr userDrawn="1"/>
        </p:nvSpPr>
        <p:spPr>
          <a:xfrm>
            <a:off x="13225193" y="2343131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1"/>
                </a:solidFill>
              </a:rPr>
              <a:t>3</a:t>
            </a:r>
            <a:endParaRPr kumimoji="1" lang="ja-JP" alt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9610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角形 6"/>
          <p:cNvSpPr/>
          <p:nvPr userDrawn="1"/>
        </p:nvSpPr>
        <p:spPr>
          <a:xfrm rot="5400000">
            <a:off x="7899295" y="2331670"/>
            <a:ext cx="3603388" cy="3106369"/>
          </a:xfrm>
          <a:prstGeom prst="hexagon">
            <a:avLst>
              <a:gd name="adj" fmla="val 29917"/>
              <a:gd name="vf" fmla="val 115470"/>
            </a:avLst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8195426" y="3208286"/>
            <a:ext cx="3011127" cy="136882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六角形 7"/>
          <p:cNvSpPr/>
          <p:nvPr userDrawn="1"/>
        </p:nvSpPr>
        <p:spPr>
          <a:xfrm rot="5400000">
            <a:off x="9092208" y="5749061"/>
            <a:ext cx="3603388" cy="3106369"/>
          </a:xfrm>
          <a:prstGeom prst="hexagon">
            <a:avLst>
              <a:gd name="adj" fmla="val 29917"/>
              <a:gd name="vf" fmla="val 115470"/>
            </a:avLst>
          </a:prstGeom>
          <a:solidFill>
            <a:schemeClr val="accent1">
              <a:lumMod val="7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9388339" y="6625677"/>
            <a:ext cx="3011127" cy="136882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" name="六角形 9"/>
          <p:cNvSpPr/>
          <p:nvPr userDrawn="1"/>
        </p:nvSpPr>
        <p:spPr>
          <a:xfrm rot="5400000">
            <a:off x="5492833" y="5028981"/>
            <a:ext cx="3603388" cy="3106369"/>
          </a:xfrm>
          <a:prstGeom prst="hexagon">
            <a:avLst>
              <a:gd name="adj" fmla="val 29917"/>
              <a:gd name="vf" fmla="val 115470"/>
            </a:avLst>
          </a:prstGeom>
          <a:solidFill>
            <a:schemeClr val="accent1">
              <a:lumMod val="5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5788964" y="5905597"/>
            <a:ext cx="3011127" cy="136882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1411974" y="2649472"/>
            <a:ext cx="5247068" cy="72008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11426086" y="3299162"/>
            <a:ext cx="5206468" cy="170932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12582103" y="6088602"/>
            <a:ext cx="5247068" cy="72008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12596215" y="6738292"/>
            <a:ext cx="5206468" cy="170932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371636" y="5282921"/>
            <a:ext cx="5247068" cy="720080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385748" y="5932611"/>
            <a:ext cx="5206468" cy="1709320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68567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角丸四角形 4"/>
          <p:cNvSpPr/>
          <p:nvPr userDrawn="1"/>
        </p:nvSpPr>
        <p:spPr>
          <a:xfrm>
            <a:off x="939800" y="3619500"/>
            <a:ext cx="3479800" cy="1524000"/>
          </a:xfrm>
          <a:prstGeom prst="roundRect">
            <a:avLst>
              <a:gd name="adj" fmla="val 10000"/>
            </a:avLst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 5"/>
          <p:cNvSpPr/>
          <p:nvPr userDrawn="1"/>
        </p:nvSpPr>
        <p:spPr>
          <a:xfrm>
            <a:off x="5194300" y="3619500"/>
            <a:ext cx="3479800" cy="1524000"/>
          </a:xfrm>
          <a:prstGeom prst="roundRect">
            <a:avLst>
              <a:gd name="adj" fmla="val 10000"/>
            </a:avLst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/>
          <p:cNvSpPr/>
          <p:nvPr userDrawn="1"/>
        </p:nvSpPr>
        <p:spPr>
          <a:xfrm>
            <a:off x="9448800" y="3619500"/>
            <a:ext cx="3479800" cy="1524000"/>
          </a:xfrm>
          <a:prstGeom prst="roundRect">
            <a:avLst>
              <a:gd name="adj" fmla="val 10000"/>
            </a:avLst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/>
          <p:cNvSpPr/>
          <p:nvPr userDrawn="1"/>
        </p:nvSpPr>
        <p:spPr>
          <a:xfrm>
            <a:off x="13703300" y="3619500"/>
            <a:ext cx="3479800" cy="1524000"/>
          </a:xfrm>
          <a:prstGeom prst="roundRect">
            <a:avLst>
              <a:gd name="adj" fmla="val 10000"/>
            </a:avLst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図プレースホルダー 7"/>
          <p:cNvSpPr>
            <a:spLocks noGrp="1"/>
          </p:cNvSpPr>
          <p:nvPr>
            <p:ph type="pic" sz="quarter" idx="42" hasCustomPrompt="1"/>
          </p:nvPr>
        </p:nvSpPr>
        <p:spPr>
          <a:xfrm>
            <a:off x="2108918" y="3810718"/>
            <a:ext cx="1141564" cy="11415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1" name="図プレースホルダー 7"/>
          <p:cNvSpPr>
            <a:spLocks noGrp="1"/>
          </p:cNvSpPr>
          <p:nvPr>
            <p:ph type="pic" sz="quarter" idx="43" hasCustomPrompt="1"/>
          </p:nvPr>
        </p:nvSpPr>
        <p:spPr>
          <a:xfrm>
            <a:off x="6363418" y="3810718"/>
            <a:ext cx="1141564" cy="11415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2" name="図プレースホルダー 7"/>
          <p:cNvSpPr>
            <a:spLocks noGrp="1"/>
          </p:cNvSpPr>
          <p:nvPr>
            <p:ph type="pic" sz="quarter" idx="44" hasCustomPrompt="1"/>
          </p:nvPr>
        </p:nvSpPr>
        <p:spPr>
          <a:xfrm>
            <a:off x="10617918" y="3810718"/>
            <a:ext cx="1141564" cy="11415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3" name="図プレースホルダー 7"/>
          <p:cNvSpPr>
            <a:spLocks noGrp="1"/>
          </p:cNvSpPr>
          <p:nvPr>
            <p:ph type="pic" sz="quarter" idx="45" hasCustomPrompt="1"/>
          </p:nvPr>
        </p:nvSpPr>
        <p:spPr>
          <a:xfrm>
            <a:off x="14872418" y="3810718"/>
            <a:ext cx="1141564" cy="11415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58927" y="5364330"/>
            <a:ext cx="4095751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4904393" y="5364330"/>
            <a:ext cx="4095751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9149859" y="5364330"/>
            <a:ext cx="4095751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13395324" y="5364330"/>
            <a:ext cx="4095751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73040" y="6014020"/>
            <a:ext cx="4064060" cy="301568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4904393" y="6014020"/>
            <a:ext cx="4064060" cy="301568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9149859" y="6014020"/>
            <a:ext cx="4064060" cy="301568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3395324" y="6014020"/>
            <a:ext cx="4064060" cy="301568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49" hasCustomPrompt="1"/>
          </p:nvPr>
        </p:nvSpPr>
        <p:spPr>
          <a:xfrm>
            <a:off x="1922433" y="1784920"/>
            <a:ext cx="14439960" cy="139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86078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角丸四角形 4"/>
          <p:cNvSpPr/>
          <p:nvPr userDrawn="1"/>
        </p:nvSpPr>
        <p:spPr>
          <a:xfrm>
            <a:off x="939800" y="4873470"/>
            <a:ext cx="3479800" cy="1524000"/>
          </a:xfrm>
          <a:prstGeom prst="roundRect">
            <a:avLst>
              <a:gd name="adj" fmla="val 10000"/>
            </a:avLst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角丸四角形 5"/>
          <p:cNvSpPr/>
          <p:nvPr userDrawn="1"/>
        </p:nvSpPr>
        <p:spPr>
          <a:xfrm>
            <a:off x="5194300" y="4873470"/>
            <a:ext cx="3479800" cy="1524000"/>
          </a:xfrm>
          <a:prstGeom prst="roundRect">
            <a:avLst>
              <a:gd name="adj" fmla="val 10000"/>
            </a:avLst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/>
          <p:cNvSpPr/>
          <p:nvPr userDrawn="1"/>
        </p:nvSpPr>
        <p:spPr>
          <a:xfrm>
            <a:off x="9448800" y="4873470"/>
            <a:ext cx="3479800" cy="1524000"/>
          </a:xfrm>
          <a:prstGeom prst="roundRect">
            <a:avLst>
              <a:gd name="adj" fmla="val 10000"/>
            </a:avLst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/>
          <p:cNvSpPr/>
          <p:nvPr userDrawn="1"/>
        </p:nvSpPr>
        <p:spPr>
          <a:xfrm>
            <a:off x="13703300" y="4873470"/>
            <a:ext cx="3479800" cy="1524000"/>
          </a:xfrm>
          <a:prstGeom prst="roundRect">
            <a:avLst>
              <a:gd name="adj" fmla="val 10000"/>
            </a:avLst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図プレースホルダー 7"/>
          <p:cNvSpPr>
            <a:spLocks noGrp="1"/>
          </p:cNvSpPr>
          <p:nvPr>
            <p:ph type="pic" sz="quarter" idx="42" hasCustomPrompt="1"/>
          </p:nvPr>
        </p:nvSpPr>
        <p:spPr>
          <a:xfrm>
            <a:off x="2108918" y="5064688"/>
            <a:ext cx="1141564" cy="11415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1" name="図プレースホルダー 7"/>
          <p:cNvSpPr>
            <a:spLocks noGrp="1"/>
          </p:cNvSpPr>
          <p:nvPr>
            <p:ph type="pic" sz="quarter" idx="43" hasCustomPrompt="1"/>
          </p:nvPr>
        </p:nvSpPr>
        <p:spPr>
          <a:xfrm>
            <a:off x="6363418" y="5064688"/>
            <a:ext cx="1141564" cy="11415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2" name="図プレースホルダー 7"/>
          <p:cNvSpPr>
            <a:spLocks noGrp="1"/>
          </p:cNvSpPr>
          <p:nvPr>
            <p:ph type="pic" sz="quarter" idx="44" hasCustomPrompt="1"/>
          </p:nvPr>
        </p:nvSpPr>
        <p:spPr>
          <a:xfrm>
            <a:off x="10617918" y="5064688"/>
            <a:ext cx="1141564" cy="11415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3" name="図プレースホルダー 7"/>
          <p:cNvSpPr>
            <a:spLocks noGrp="1"/>
          </p:cNvSpPr>
          <p:nvPr>
            <p:ph type="pic" sz="quarter" idx="45" hasCustomPrompt="1"/>
          </p:nvPr>
        </p:nvSpPr>
        <p:spPr>
          <a:xfrm>
            <a:off x="14872418" y="5064688"/>
            <a:ext cx="1141564" cy="11415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58927" y="6618300"/>
            <a:ext cx="4095751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4904393" y="6618300"/>
            <a:ext cx="4095751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9149859" y="6618300"/>
            <a:ext cx="4095751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13395324" y="6618300"/>
            <a:ext cx="4095751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73040" y="7267990"/>
            <a:ext cx="4064060" cy="187478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4904393" y="7267990"/>
            <a:ext cx="4064060" cy="187478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9149859" y="7267990"/>
            <a:ext cx="4064060" cy="187478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3395324" y="7267990"/>
            <a:ext cx="4064060" cy="187478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角丸四角形 22"/>
          <p:cNvSpPr/>
          <p:nvPr userDrawn="1"/>
        </p:nvSpPr>
        <p:spPr>
          <a:xfrm>
            <a:off x="7402513" y="1993150"/>
            <a:ext cx="3479800" cy="1524000"/>
          </a:xfrm>
          <a:prstGeom prst="roundRect">
            <a:avLst>
              <a:gd name="adj" fmla="val 10000"/>
            </a:avLst>
          </a:prstGeom>
          <a:solidFill>
            <a:schemeClr val="accent1">
              <a:lumMod val="7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図プレースホルダー 7"/>
          <p:cNvSpPr>
            <a:spLocks noGrp="1"/>
          </p:cNvSpPr>
          <p:nvPr>
            <p:ph type="pic" sz="quarter" idx="49" hasCustomPrompt="1"/>
          </p:nvPr>
        </p:nvSpPr>
        <p:spPr>
          <a:xfrm>
            <a:off x="8571631" y="2184368"/>
            <a:ext cx="1141564" cy="11415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cxnSp>
        <p:nvCxnSpPr>
          <p:cNvPr id="25" name="直線コネクタ 24"/>
          <p:cNvCxnSpPr>
            <a:stCxn id="23" idx="2"/>
            <a:endCxn id="5" idx="0"/>
          </p:cNvCxnSpPr>
          <p:nvPr userDrawn="1"/>
        </p:nvCxnSpPr>
        <p:spPr>
          <a:xfrm flipH="1">
            <a:off x="2679700" y="3517150"/>
            <a:ext cx="6462713" cy="1356320"/>
          </a:xfrm>
          <a:prstGeom prst="line">
            <a:avLst/>
          </a:prstGeom>
          <a:ln w="28575">
            <a:solidFill>
              <a:schemeClr val="accent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>
            <a:stCxn id="23" idx="2"/>
            <a:endCxn id="6" idx="0"/>
          </p:cNvCxnSpPr>
          <p:nvPr userDrawn="1"/>
        </p:nvCxnSpPr>
        <p:spPr>
          <a:xfrm flipH="1">
            <a:off x="6934200" y="3517150"/>
            <a:ext cx="2208213" cy="1356320"/>
          </a:xfrm>
          <a:prstGeom prst="line">
            <a:avLst/>
          </a:prstGeom>
          <a:ln w="28575">
            <a:solidFill>
              <a:schemeClr val="accent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/>
          <p:cNvCxnSpPr>
            <a:stCxn id="7" idx="0"/>
            <a:endCxn id="23" idx="2"/>
          </p:cNvCxnSpPr>
          <p:nvPr userDrawn="1"/>
        </p:nvCxnSpPr>
        <p:spPr>
          <a:xfrm flipH="1" flipV="1">
            <a:off x="9142413" y="3517150"/>
            <a:ext cx="2046287" cy="1356320"/>
          </a:xfrm>
          <a:prstGeom prst="line">
            <a:avLst/>
          </a:prstGeom>
          <a:ln w="28575">
            <a:solidFill>
              <a:schemeClr val="accent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/>
          <p:cNvCxnSpPr>
            <a:stCxn id="8" idx="0"/>
            <a:endCxn id="23" idx="2"/>
          </p:cNvCxnSpPr>
          <p:nvPr userDrawn="1"/>
        </p:nvCxnSpPr>
        <p:spPr>
          <a:xfrm flipH="1" flipV="1">
            <a:off x="9142413" y="3517150"/>
            <a:ext cx="6300787" cy="1356320"/>
          </a:xfrm>
          <a:prstGeom prst="line">
            <a:avLst/>
          </a:prstGeom>
          <a:ln w="28575">
            <a:solidFill>
              <a:schemeClr val="accent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324440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yram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二等辺三角形 25"/>
          <p:cNvSpPr/>
          <p:nvPr userDrawn="1"/>
        </p:nvSpPr>
        <p:spPr>
          <a:xfrm>
            <a:off x="1456190" y="2173170"/>
            <a:ext cx="7883076" cy="6795755"/>
          </a:xfrm>
          <a:custGeom>
            <a:avLst/>
            <a:gdLst/>
            <a:ahLst/>
            <a:cxnLst/>
            <a:rect l="l" t="t" r="r" b="b"/>
            <a:pathLst>
              <a:path w="7883076" h="6795755">
                <a:moveTo>
                  <a:pt x="1" y="6795754"/>
                </a:moveTo>
                <a:lnTo>
                  <a:pt x="7883075" y="6795754"/>
                </a:lnTo>
                <a:lnTo>
                  <a:pt x="7883076" y="6795755"/>
                </a:lnTo>
                <a:lnTo>
                  <a:pt x="0" y="6795755"/>
                </a:lnTo>
                <a:close/>
                <a:moveTo>
                  <a:pt x="978756" y="5108245"/>
                </a:moveTo>
                <a:lnTo>
                  <a:pt x="6904320" y="5108245"/>
                </a:lnTo>
                <a:lnTo>
                  <a:pt x="7856558" y="6750035"/>
                </a:lnTo>
                <a:lnTo>
                  <a:pt x="26518" y="6750035"/>
                </a:lnTo>
                <a:close/>
                <a:moveTo>
                  <a:pt x="1957511" y="3420736"/>
                </a:moveTo>
                <a:lnTo>
                  <a:pt x="5925565" y="3420736"/>
                </a:lnTo>
                <a:lnTo>
                  <a:pt x="6877803" y="5062526"/>
                </a:lnTo>
                <a:lnTo>
                  <a:pt x="1005273" y="5062526"/>
                </a:lnTo>
                <a:close/>
                <a:moveTo>
                  <a:pt x="2936267" y="1733227"/>
                </a:moveTo>
                <a:lnTo>
                  <a:pt x="4946810" y="1733227"/>
                </a:lnTo>
                <a:lnTo>
                  <a:pt x="5899048" y="3375017"/>
                </a:lnTo>
                <a:lnTo>
                  <a:pt x="1984028" y="3375017"/>
                </a:lnTo>
                <a:close/>
                <a:moveTo>
                  <a:pt x="3941538" y="0"/>
                </a:moveTo>
                <a:lnTo>
                  <a:pt x="4920293" y="1687508"/>
                </a:lnTo>
                <a:lnTo>
                  <a:pt x="2962784" y="1687508"/>
                </a:lnTo>
                <a:close/>
              </a:path>
            </a:pathLst>
          </a:cu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平行四辺形 5"/>
          <p:cNvSpPr/>
          <p:nvPr userDrawn="1"/>
        </p:nvSpPr>
        <p:spPr>
          <a:xfrm flipH="1">
            <a:off x="5397728" y="2173170"/>
            <a:ext cx="7869667" cy="1684455"/>
          </a:xfrm>
          <a:prstGeom prst="parallelogram">
            <a:avLst>
              <a:gd name="adj" fmla="val 58019"/>
            </a:avLst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平行四辺形 6"/>
          <p:cNvSpPr/>
          <p:nvPr userDrawn="1"/>
        </p:nvSpPr>
        <p:spPr>
          <a:xfrm flipH="1">
            <a:off x="6398666" y="3905251"/>
            <a:ext cx="7869667" cy="1636830"/>
          </a:xfrm>
          <a:prstGeom prst="parallelogram">
            <a:avLst>
              <a:gd name="adj" fmla="val 58019"/>
            </a:avLst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平行四辺形 7"/>
          <p:cNvSpPr/>
          <p:nvPr userDrawn="1"/>
        </p:nvSpPr>
        <p:spPr>
          <a:xfrm flipH="1">
            <a:off x="7381102" y="5596447"/>
            <a:ext cx="7869667" cy="1636830"/>
          </a:xfrm>
          <a:prstGeom prst="parallelogram">
            <a:avLst>
              <a:gd name="adj" fmla="val 58019"/>
            </a:avLst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平行四辺形 8"/>
          <p:cNvSpPr/>
          <p:nvPr userDrawn="1"/>
        </p:nvSpPr>
        <p:spPr>
          <a:xfrm flipH="1">
            <a:off x="8359002" y="7285547"/>
            <a:ext cx="7869667" cy="1636830"/>
          </a:xfrm>
          <a:prstGeom prst="parallelogram">
            <a:avLst>
              <a:gd name="adj" fmla="val 58019"/>
            </a:avLst>
          </a:prstGeom>
          <a:solidFill>
            <a:schemeClr val="bg1">
              <a:lumMod val="95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4140428" y="4787166"/>
            <a:ext cx="2514600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1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4730978" y="3103730"/>
            <a:ext cx="1333500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3012463" y="6465662"/>
            <a:ext cx="4770530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3012463" y="8201562"/>
            <a:ext cx="4770530" cy="72008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577921" y="2308185"/>
            <a:ext cx="5535615" cy="14401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7523026" y="4018375"/>
            <a:ext cx="5535615" cy="14401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8548127" y="5683560"/>
            <a:ext cx="5535615" cy="14401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9458241" y="7383882"/>
            <a:ext cx="5535615" cy="14401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396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1086" y="7150492"/>
            <a:ext cx="4863492" cy="3136508"/>
          </a:xfrm>
          <a:prstGeom prst="rect">
            <a:avLst/>
          </a:prstGeom>
        </p:spPr>
      </p:pic>
      <p:sp>
        <p:nvSpPr>
          <p:cNvPr id="3" name="タイトル 1"/>
          <p:cNvSpPr>
            <a:spLocks noGrp="1"/>
          </p:cNvSpPr>
          <p:nvPr>
            <p:ph type="ctrTitle" hasCustomPrompt="1"/>
          </p:nvPr>
        </p:nvSpPr>
        <p:spPr>
          <a:xfrm>
            <a:off x="862286" y="8473870"/>
            <a:ext cx="13753528" cy="1189757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00000"/>
              </a:lnSpc>
              <a:defRPr sz="72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altLang="ja-JP" dirty="0"/>
              <a:t>SECTION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90655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1" y="4028745"/>
            <a:ext cx="10943406" cy="76508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平行四辺形 5"/>
          <p:cNvSpPr/>
          <p:nvPr userDrawn="1"/>
        </p:nvSpPr>
        <p:spPr>
          <a:xfrm rot="9000000">
            <a:off x="6914248" y="5105537"/>
            <a:ext cx="4505265" cy="675997"/>
          </a:xfrm>
          <a:prstGeom prst="parallelogram">
            <a:avLst>
              <a:gd name="adj" fmla="val 58044"/>
            </a:avLst>
          </a:prstGeom>
          <a:solidFill>
            <a:schemeClr val="bg1">
              <a:lumMod val="75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7383248" y="6083608"/>
            <a:ext cx="10903165" cy="7812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862287" y="3974098"/>
            <a:ext cx="2771440" cy="848975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  <a:endParaRPr lang="en-US" dirty="0"/>
          </a:p>
        </p:txBody>
      </p:sp>
      <p:sp>
        <p:nvSpPr>
          <p:cNvPr id="9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3909559" y="3974098"/>
            <a:ext cx="2771440" cy="848975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</a:p>
        </p:txBody>
      </p:sp>
      <p:sp>
        <p:nvSpPr>
          <p:cNvPr id="10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6956831" y="3974098"/>
            <a:ext cx="2771440" cy="848975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</a:p>
        </p:txBody>
      </p:sp>
      <p:sp>
        <p:nvSpPr>
          <p:cNvPr id="11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8558142" y="6049720"/>
            <a:ext cx="2771440" cy="848975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1605414" y="6049720"/>
            <a:ext cx="2771440" cy="848975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652686" y="6049720"/>
            <a:ext cx="2771440" cy="848975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</a:p>
        </p:txBody>
      </p:sp>
      <p:grpSp>
        <p:nvGrpSpPr>
          <p:cNvPr id="16" name="グループ化 15"/>
          <p:cNvGrpSpPr/>
          <p:nvPr userDrawn="1"/>
        </p:nvGrpSpPr>
        <p:grpSpPr>
          <a:xfrm>
            <a:off x="817281" y="2263180"/>
            <a:ext cx="2925325" cy="1706701"/>
            <a:chOff x="817281" y="2038155"/>
            <a:chExt cx="2925325" cy="170670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4" name="正方形/長方形 13"/>
            <p:cNvSpPr/>
            <p:nvPr userDrawn="1"/>
          </p:nvSpPr>
          <p:spPr>
            <a:xfrm>
              <a:off x="817281" y="2038155"/>
              <a:ext cx="2925325" cy="1485165"/>
            </a:xfrm>
            <a:prstGeom prst="rect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二等辺三角形 14"/>
            <p:cNvSpPr/>
            <p:nvPr userDrawn="1"/>
          </p:nvSpPr>
          <p:spPr>
            <a:xfrm rot="10800000">
              <a:off x="2022961" y="3301784"/>
              <a:ext cx="513963" cy="443072"/>
            </a:xfrm>
            <a:prstGeom prst="triangle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907290" y="2353190"/>
            <a:ext cx="2700301" cy="126014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18" name="グループ化 17"/>
          <p:cNvGrpSpPr/>
          <p:nvPr userDrawn="1"/>
        </p:nvGrpSpPr>
        <p:grpSpPr>
          <a:xfrm>
            <a:off x="3895006" y="2257255"/>
            <a:ext cx="2925325" cy="1706701"/>
            <a:chOff x="817281" y="2038155"/>
            <a:chExt cx="2925325" cy="170670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9" name="正方形/長方形 18"/>
            <p:cNvSpPr/>
            <p:nvPr userDrawn="1"/>
          </p:nvSpPr>
          <p:spPr>
            <a:xfrm>
              <a:off x="817281" y="2038155"/>
              <a:ext cx="2925325" cy="1485165"/>
            </a:xfrm>
            <a:prstGeom prst="rect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二等辺三角形 19"/>
            <p:cNvSpPr/>
            <p:nvPr userDrawn="1"/>
          </p:nvSpPr>
          <p:spPr>
            <a:xfrm rot="10800000">
              <a:off x="2022961" y="3301784"/>
              <a:ext cx="513963" cy="443072"/>
            </a:xfrm>
            <a:prstGeom prst="triangle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3985015" y="2347265"/>
            <a:ext cx="2700301" cy="126014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2" name="グループ化 21"/>
          <p:cNvGrpSpPr/>
          <p:nvPr userDrawn="1"/>
        </p:nvGrpSpPr>
        <p:grpSpPr>
          <a:xfrm>
            <a:off x="6972731" y="2266669"/>
            <a:ext cx="2925325" cy="1706701"/>
            <a:chOff x="817281" y="2038155"/>
            <a:chExt cx="2925325" cy="170670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3" name="正方形/長方形 22"/>
            <p:cNvSpPr/>
            <p:nvPr userDrawn="1"/>
          </p:nvSpPr>
          <p:spPr>
            <a:xfrm>
              <a:off x="817281" y="2038155"/>
              <a:ext cx="2925325" cy="1485165"/>
            </a:xfrm>
            <a:prstGeom prst="rect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二等辺三角形 23"/>
            <p:cNvSpPr/>
            <p:nvPr userDrawn="1"/>
          </p:nvSpPr>
          <p:spPr>
            <a:xfrm rot="10800000">
              <a:off x="2022961" y="3301784"/>
              <a:ext cx="513963" cy="443072"/>
            </a:xfrm>
            <a:prstGeom prst="triangle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5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7062740" y="2356679"/>
            <a:ext cx="2700301" cy="126014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6" name="グループ化 25"/>
          <p:cNvGrpSpPr/>
          <p:nvPr userDrawn="1"/>
        </p:nvGrpSpPr>
        <p:grpSpPr>
          <a:xfrm rot="10800000">
            <a:off x="8523371" y="6943700"/>
            <a:ext cx="2925325" cy="1706701"/>
            <a:chOff x="817281" y="2038155"/>
            <a:chExt cx="2925325" cy="170670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27" name="正方形/長方形 26"/>
            <p:cNvSpPr/>
            <p:nvPr userDrawn="1"/>
          </p:nvSpPr>
          <p:spPr>
            <a:xfrm>
              <a:off x="817281" y="2038155"/>
              <a:ext cx="2925325" cy="1485165"/>
            </a:xfrm>
            <a:prstGeom prst="rect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二等辺三角形 27"/>
            <p:cNvSpPr/>
            <p:nvPr userDrawn="1"/>
          </p:nvSpPr>
          <p:spPr>
            <a:xfrm rot="10800000">
              <a:off x="2022961" y="3301784"/>
              <a:ext cx="513963" cy="443072"/>
            </a:xfrm>
            <a:prstGeom prst="triangle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9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8613380" y="7258735"/>
            <a:ext cx="2700301" cy="126014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30" name="グループ化 29"/>
          <p:cNvGrpSpPr/>
          <p:nvPr userDrawn="1"/>
        </p:nvGrpSpPr>
        <p:grpSpPr>
          <a:xfrm rot="10800000">
            <a:off x="11601096" y="6937775"/>
            <a:ext cx="2925325" cy="1706701"/>
            <a:chOff x="817281" y="2038155"/>
            <a:chExt cx="2925325" cy="170670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1" name="正方形/長方形 30"/>
            <p:cNvSpPr/>
            <p:nvPr userDrawn="1"/>
          </p:nvSpPr>
          <p:spPr>
            <a:xfrm>
              <a:off x="817281" y="2038155"/>
              <a:ext cx="2925325" cy="1485165"/>
            </a:xfrm>
            <a:prstGeom prst="rect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二等辺三角形 31"/>
            <p:cNvSpPr/>
            <p:nvPr userDrawn="1"/>
          </p:nvSpPr>
          <p:spPr>
            <a:xfrm rot="10800000">
              <a:off x="2022961" y="3301784"/>
              <a:ext cx="513963" cy="443072"/>
            </a:xfrm>
            <a:prstGeom prst="triangle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3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11691105" y="7252810"/>
            <a:ext cx="2700301" cy="126014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34" name="グループ化 33"/>
          <p:cNvGrpSpPr/>
          <p:nvPr userDrawn="1"/>
        </p:nvGrpSpPr>
        <p:grpSpPr>
          <a:xfrm rot="10800000">
            <a:off x="14678821" y="6947189"/>
            <a:ext cx="2925325" cy="1706701"/>
            <a:chOff x="817281" y="2038155"/>
            <a:chExt cx="2925325" cy="1706701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35" name="正方形/長方形 34"/>
            <p:cNvSpPr/>
            <p:nvPr userDrawn="1"/>
          </p:nvSpPr>
          <p:spPr>
            <a:xfrm>
              <a:off x="817281" y="2038155"/>
              <a:ext cx="2925325" cy="1485165"/>
            </a:xfrm>
            <a:prstGeom prst="rect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二等辺三角形 35"/>
            <p:cNvSpPr/>
            <p:nvPr userDrawn="1"/>
          </p:nvSpPr>
          <p:spPr>
            <a:xfrm rot="10800000">
              <a:off x="2022961" y="3301784"/>
              <a:ext cx="513963" cy="443072"/>
            </a:xfrm>
            <a:prstGeom prst="triangle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7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4768830" y="7262224"/>
            <a:ext cx="2700301" cy="126014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743139" y="5844138"/>
            <a:ext cx="6229592" cy="2809752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10982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623216" y="1993150"/>
            <a:ext cx="3344415" cy="576064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7" name="図プレースホルダー 5"/>
          <p:cNvSpPr>
            <a:spLocks noGrp="1"/>
          </p:cNvSpPr>
          <p:nvPr>
            <p:ph type="pic" sz="quarter" idx="13" hasCustomPrompt="1"/>
          </p:nvPr>
        </p:nvSpPr>
        <p:spPr>
          <a:xfrm>
            <a:off x="4045352" y="1993150"/>
            <a:ext cx="3344415" cy="576064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8" name="図プレースホルダー 5"/>
          <p:cNvSpPr>
            <a:spLocks noGrp="1"/>
          </p:cNvSpPr>
          <p:nvPr>
            <p:ph type="pic" sz="quarter" idx="14" hasCustomPrompt="1"/>
          </p:nvPr>
        </p:nvSpPr>
        <p:spPr>
          <a:xfrm>
            <a:off x="7467488" y="1993150"/>
            <a:ext cx="3344415" cy="576064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9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10889624" y="1993150"/>
            <a:ext cx="3344415" cy="576064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" name="図プレースホルダー 5"/>
          <p:cNvSpPr>
            <a:spLocks noGrp="1"/>
          </p:cNvSpPr>
          <p:nvPr>
            <p:ph type="pic" sz="quarter" idx="16" hasCustomPrompt="1"/>
          </p:nvPr>
        </p:nvSpPr>
        <p:spPr>
          <a:xfrm>
            <a:off x="14311758" y="1993150"/>
            <a:ext cx="3344415" cy="576064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5" name="図プレースホルダー 14"/>
          <p:cNvSpPr>
            <a:spLocks noGrp="1"/>
          </p:cNvSpPr>
          <p:nvPr>
            <p:ph type="pic" sz="quarter" idx="33" hasCustomPrompt="1"/>
          </p:nvPr>
        </p:nvSpPr>
        <p:spPr>
          <a:xfrm>
            <a:off x="1408776" y="7213730"/>
            <a:ext cx="2558855" cy="542788"/>
          </a:xfrm>
          <a:custGeom>
            <a:avLst/>
            <a:gdLst/>
            <a:ahLst/>
            <a:cxnLst/>
            <a:rect l="l" t="t" r="r" b="b"/>
            <a:pathLst>
              <a:path w="1710190" h="362768">
                <a:moveTo>
                  <a:pt x="1710190" y="0"/>
                </a:moveTo>
                <a:lnTo>
                  <a:pt x="1710190" y="362768"/>
                </a:lnTo>
                <a:lnTo>
                  <a:pt x="0" y="362768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2955019" y="8023820"/>
            <a:ext cx="12376375" cy="130514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図プレースホルダー 14"/>
          <p:cNvSpPr>
            <a:spLocks noGrp="1"/>
          </p:cNvSpPr>
          <p:nvPr>
            <p:ph type="pic" sz="quarter" idx="34" hasCustomPrompt="1"/>
          </p:nvPr>
        </p:nvSpPr>
        <p:spPr>
          <a:xfrm>
            <a:off x="4830912" y="7213730"/>
            <a:ext cx="2558855" cy="542788"/>
          </a:xfrm>
          <a:custGeom>
            <a:avLst/>
            <a:gdLst/>
            <a:ahLst/>
            <a:cxnLst/>
            <a:rect l="l" t="t" r="r" b="b"/>
            <a:pathLst>
              <a:path w="1710190" h="362768">
                <a:moveTo>
                  <a:pt x="1710190" y="0"/>
                </a:moveTo>
                <a:lnTo>
                  <a:pt x="1710190" y="362768"/>
                </a:lnTo>
                <a:lnTo>
                  <a:pt x="0" y="362768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7" name="図プレースホルダー 14"/>
          <p:cNvSpPr>
            <a:spLocks noGrp="1"/>
          </p:cNvSpPr>
          <p:nvPr>
            <p:ph type="pic" sz="quarter" idx="35" hasCustomPrompt="1"/>
          </p:nvPr>
        </p:nvSpPr>
        <p:spPr>
          <a:xfrm>
            <a:off x="8253048" y="7213730"/>
            <a:ext cx="2558855" cy="542788"/>
          </a:xfrm>
          <a:custGeom>
            <a:avLst/>
            <a:gdLst/>
            <a:ahLst/>
            <a:cxnLst/>
            <a:rect l="l" t="t" r="r" b="b"/>
            <a:pathLst>
              <a:path w="1710190" h="362768">
                <a:moveTo>
                  <a:pt x="1710190" y="0"/>
                </a:moveTo>
                <a:lnTo>
                  <a:pt x="1710190" y="362768"/>
                </a:lnTo>
                <a:lnTo>
                  <a:pt x="0" y="362768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8" name="図プレースホルダー 14"/>
          <p:cNvSpPr>
            <a:spLocks noGrp="1"/>
          </p:cNvSpPr>
          <p:nvPr>
            <p:ph type="pic" sz="quarter" idx="36" hasCustomPrompt="1"/>
          </p:nvPr>
        </p:nvSpPr>
        <p:spPr>
          <a:xfrm>
            <a:off x="11675184" y="7213730"/>
            <a:ext cx="2558855" cy="542788"/>
          </a:xfrm>
          <a:custGeom>
            <a:avLst/>
            <a:gdLst/>
            <a:ahLst/>
            <a:cxnLst/>
            <a:rect l="l" t="t" r="r" b="b"/>
            <a:pathLst>
              <a:path w="1710190" h="362768">
                <a:moveTo>
                  <a:pt x="1710190" y="0"/>
                </a:moveTo>
                <a:lnTo>
                  <a:pt x="1710190" y="362768"/>
                </a:lnTo>
                <a:lnTo>
                  <a:pt x="0" y="362768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9" name="図プレースホルダー 14"/>
          <p:cNvSpPr>
            <a:spLocks noGrp="1"/>
          </p:cNvSpPr>
          <p:nvPr>
            <p:ph type="pic" sz="quarter" idx="37" hasCustomPrompt="1"/>
          </p:nvPr>
        </p:nvSpPr>
        <p:spPr>
          <a:xfrm>
            <a:off x="15097318" y="7213730"/>
            <a:ext cx="2558855" cy="542788"/>
          </a:xfrm>
          <a:custGeom>
            <a:avLst/>
            <a:gdLst/>
            <a:ahLst/>
            <a:cxnLst/>
            <a:rect l="l" t="t" r="r" b="b"/>
            <a:pathLst>
              <a:path w="1710190" h="362768">
                <a:moveTo>
                  <a:pt x="1710190" y="0"/>
                </a:moveTo>
                <a:lnTo>
                  <a:pt x="1710190" y="362768"/>
                </a:lnTo>
                <a:lnTo>
                  <a:pt x="0" y="362768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764759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623214" y="1993150"/>
            <a:ext cx="4212000" cy="576064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2955019" y="8023820"/>
            <a:ext cx="12376375" cy="130514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図プレースホルダー 5"/>
          <p:cNvSpPr>
            <a:spLocks noGrp="1"/>
          </p:cNvSpPr>
          <p:nvPr>
            <p:ph type="pic" sz="quarter" idx="33" hasCustomPrompt="1"/>
          </p:nvPr>
        </p:nvSpPr>
        <p:spPr>
          <a:xfrm>
            <a:off x="4894526" y="1993150"/>
            <a:ext cx="4212000" cy="576064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1" name="図プレースホルダー 5"/>
          <p:cNvSpPr>
            <a:spLocks noGrp="1"/>
          </p:cNvSpPr>
          <p:nvPr>
            <p:ph type="pic" sz="quarter" idx="34" hasCustomPrompt="1"/>
          </p:nvPr>
        </p:nvSpPr>
        <p:spPr>
          <a:xfrm>
            <a:off x="9165838" y="1993150"/>
            <a:ext cx="4212000" cy="576064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2" name="図プレースホルダー 5"/>
          <p:cNvSpPr>
            <a:spLocks noGrp="1"/>
          </p:cNvSpPr>
          <p:nvPr>
            <p:ph type="pic" sz="quarter" idx="35" hasCustomPrompt="1"/>
          </p:nvPr>
        </p:nvSpPr>
        <p:spPr>
          <a:xfrm>
            <a:off x="13437151" y="1993150"/>
            <a:ext cx="4212000" cy="576064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623214" y="6403641"/>
            <a:ext cx="4212000" cy="1349710"/>
          </a:xfrm>
          <a:solidFill>
            <a:schemeClr val="tx2">
              <a:alpha val="65000"/>
            </a:schemeClr>
          </a:solidFill>
        </p:spPr>
        <p:txBody>
          <a:bodyPr/>
          <a:lstStyle>
            <a:lvl1pPr>
              <a:lnSpc>
                <a:spcPct val="120000"/>
              </a:lnSpc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623214" y="5818575"/>
            <a:ext cx="4212000" cy="584625"/>
          </a:xfrm>
          <a:solidFill>
            <a:schemeClr val="accent1">
              <a:alpha val="65000"/>
            </a:schemeClr>
          </a:solidFill>
        </p:spPr>
        <p:txBody>
          <a:bodyPr anchor="ctr">
            <a:noAutofit/>
          </a:bodyPr>
          <a:lstStyle>
            <a:lvl1pPr>
              <a:spcBef>
                <a:spcPts val="0"/>
              </a:spcBef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4894526" y="6403640"/>
            <a:ext cx="4212000" cy="1349710"/>
          </a:xfrm>
          <a:solidFill>
            <a:schemeClr val="tx2">
              <a:alpha val="65000"/>
            </a:schemeClr>
          </a:solidFill>
        </p:spPr>
        <p:txBody>
          <a:bodyPr/>
          <a:lstStyle>
            <a:lvl1pPr>
              <a:lnSpc>
                <a:spcPct val="120000"/>
              </a:lnSpc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4894526" y="5818574"/>
            <a:ext cx="4212000" cy="584625"/>
          </a:xfrm>
          <a:solidFill>
            <a:schemeClr val="accent1">
              <a:alpha val="65000"/>
            </a:schemeClr>
          </a:solidFill>
        </p:spPr>
        <p:txBody>
          <a:bodyPr anchor="ctr">
            <a:noAutofit/>
          </a:bodyPr>
          <a:lstStyle>
            <a:lvl1pPr>
              <a:spcBef>
                <a:spcPts val="0"/>
              </a:spcBef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9165838" y="6404080"/>
            <a:ext cx="4212000" cy="1349710"/>
          </a:xfrm>
          <a:solidFill>
            <a:schemeClr val="tx2">
              <a:alpha val="65000"/>
            </a:schemeClr>
          </a:solidFill>
        </p:spPr>
        <p:txBody>
          <a:bodyPr/>
          <a:lstStyle>
            <a:lvl1pPr>
              <a:lnSpc>
                <a:spcPct val="120000"/>
              </a:lnSpc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9165838" y="5819014"/>
            <a:ext cx="4212000" cy="584625"/>
          </a:xfrm>
          <a:solidFill>
            <a:schemeClr val="accent1">
              <a:alpha val="65000"/>
            </a:schemeClr>
          </a:solidFill>
        </p:spPr>
        <p:txBody>
          <a:bodyPr anchor="ctr">
            <a:noAutofit/>
          </a:bodyPr>
          <a:lstStyle>
            <a:lvl1pPr>
              <a:spcBef>
                <a:spcPts val="0"/>
              </a:spcBef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13437151" y="6404079"/>
            <a:ext cx="4212000" cy="1349710"/>
          </a:xfrm>
          <a:solidFill>
            <a:schemeClr val="tx2">
              <a:alpha val="65000"/>
            </a:schemeClr>
          </a:solidFill>
        </p:spPr>
        <p:txBody>
          <a:bodyPr/>
          <a:lstStyle>
            <a:lvl1pPr>
              <a:lnSpc>
                <a:spcPct val="120000"/>
              </a:lnSpc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13437151" y="5819013"/>
            <a:ext cx="4212000" cy="584625"/>
          </a:xfrm>
          <a:solidFill>
            <a:schemeClr val="accent1">
              <a:alpha val="65000"/>
            </a:schemeClr>
          </a:solidFill>
        </p:spPr>
        <p:txBody>
          <a:bodyPr anchor="ctr">
            <a:noAutofit/>
          </a:bodyPr>
          <a:lstStyle>
            <a:lvl1pPr>
              <a:spcBef>
                <a:spcPts val="0"/>
              </a:spcBef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8181004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ドーナツ 4"/>
          <p:cNvSpPr/>
          <p:nvPr userDrawn="1"/>
        </p:nvSpPr>
        <p:spPr>
          <a:xfrm>
            <a:off x="6262886" y="2579009"/>
            <a:ext cx="5760642" cy="5769284"/>
          </a:xfrm>
          <a:prstGeom prst="donut">
            <a:avLst>
              <a:gd name="adj" fmla="val 8728"/>
            </a:avLst>
          </a:prstGeom>
          <a:solidFill>
            <a:schemeClr val="bg1">
              <a:lumMod val="9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アーチ 6"/>
          <p:cNvSpPr/>
          <p:nvPr userDrawn="1"/>
        </p:nvSpPr>
        <p:spPr>
          <a:xfrm>
            <a:off x="9178776" y="2579009"/>
            <a:ext cx="2844750" cy="3158992"/>
          </a:xfrm>
          <a:custGeom>
            <a:avLst/>
            <a:gdLst/>
            <a:ahLst/>
            <a:cxnLst/>
            <a:rect l="l" t="t" r="r" b="b"/>
            <a:pathLst>
              <a:path w="2844750" h="3158992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アーチ 6"/>
          <p:cNvSpPr/>
          <p:nvPr userDrawn="1"/>
        </p:nvSpPr>
        <p:spPr>
          <a:xfrm rot="5400000">
            <a:off x="9021655" y="5346420"/>
            <a:ext cx="2844750" cy="3158992"/>
          </a:xfrm>
          <a:custGeom>
            <a:avLst/>
            <a:gdLst/>
            <a:ahLst/>
            <a:cxnLst/>
            <a:rect l="l" t="t" r="r" b="b"/>
            <a:pathLst>
              <a:path w="2844750" h="3158992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アーチ 6"/>
          <p:cNvSpPr/>
          <p:nvPr userDrawn="1"/>
        </p:nvSpPr>
        <p:spPr>
          <a:xfrm rot="10800000">
            <a:off x="6254245" y="5189298"/>
            <a:ext cx="2844750" cy="3158992"/>
          </a:xfrm>
          <a:custGeom>
            <a:avLst/>
            <a:gdLst/>
            <a:ahLst/>
            <a:cxnLst/>
            <a:rect l="l" t="t" r="r" b="b"/>
            <a:pathLst>
              <a:path w="2844750" h="3158992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アーチ 6"/>
          <p:cNvSpPr/>
          <p:nvPr userDrawn="1"/>
        </p:nvSpPr>
        <p:spPr>
          <a:xfrm rot="16200000">
            <a:off x="6411365" y="2421095"/>
            <a:ext cx="2844750" cy="3158992"/>
          </a:xfrm>
          <a:custGeom>
            <a:avLst/>
            <a:gdLst/>
            <a:ahLst/>
            <a:cxnLst/>
            <a:rect l="l" t="t" r="r" b="b"/>
            <a:pathLst>
              <a:path w="2844750" h="3158992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2158541" y="3397743"/>
            <a:ext cx="5490610" cy="165113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2158541" y="2660883"/>
            <a:ext cx="5490610" cy="773203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12158541" y="6683108"/>
            <a:ext cx="5490610" cy="165113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2158541" y="5946248"/>
            <a:ext cx="5490610" cy="773203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637261" y="3411794"/>
            <a:ext cx="5490610" cy="1651134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637261" y="2674934"/>
            <a:ext cx="5490610" cy="773203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637261" y="6697159"/>
            <a:ext cx="5490610" cy="1651134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637261" y="5960299"/>
            <a:ext cx="5490610" cy="773203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6982966" y="5008485"/>
            <a:ext cx="4275474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円/楕円 26"/>
          <p:cNvSpPr/>
          <p:nvPr userDrawn="1"/>
        </p:nvSpPr>
        <p:spPr>
          <a:xfrm>
            <a:off x="10444030" y="3163280"/>
            <a:ext cx="1350150" cy="135015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図プレースホルダー 7"/>
          <p:cNvSpPr>
            <a:spLocks noGrp="1"/>
          </p:cNvSpPr>
          <p:nvPr>
            <p:ph type="pic" sz="quarter" idx="17" hasCustomPrompt="1"/>
          </p:nvPr>
        </p:nvSpPr>
        <p:spPr>
          <a:xfrm>
            <a:off x="10793062" y="3478952"/>
            <a:ext cx="684364" cy="6843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8" name="円/楕円 27"/>
          <p:cNvSpPr/>
          <p:nvPr userDrawn="1"/>
        </p:nvSpPr>
        <p:spPr>
          <a:xfrm>
            <a:off x="10448351" y="6528729"/>
            <a:ext cx="1350150" cy="135015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図プレースホルダー 7"/>
          <p:cNvSpPr>
            <a:spLocks noGrp="1"/>
          </p:cNvSpPr>
          <p:nvPr>
            <p:ph type="pic" sz="quarter" idx="40" hasCustomPrompt="1"/>
          </p:nvPr>
        </p:nvSpPr>
        <p:spPr>
          <a:xfrm>
            <a:off x="10797383" y="6844401"/>
            <a:ext cx="684364" cy="6843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0" name="円/楕円 29"/>
          <p:cNvSpPr/>
          <p:nvPr userDrawn="1"/>
        </p:nvSpPr>
        <p:spPr>
          <a:xfrm>
            <a:off x="6543924" y="6528729"/>
            <a:ext cx="1350150" cy="135015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図プレースホルダー 7"/>
          <p:cNvSpPr>
            <a:spLocks noGrp="1"/>
          </p:cNvSpPr>
          <p:nvPr>
            <p:ph type="pic" sz="quarter" idx="41" hasCustomPrompt="1"/>
          </p:nvPr>
        </p:nvSpPr>
        <p:spPr>
          <a:xfrm>
            <a:off x="6892956" y="6844401"/>
            <a:ext cx="684364" cy="6843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2" name="円/楕円 31"/>
          <p:cNvSpPr/>
          <p:nvPr userDrawn="1"/>
        </p:nvSpPr>
        <p:spPr>
          <a:xfrm>
            <a:off x="6543924" y="3163280"/>
            <a:ext cx="1350150" cy="135015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図プレースホルダー 7"/>
          <p:cNvSpPr>
            <a:spLocks noGrp="1"/>
          </p:cNvSpPr>
          <p:nvPr>
            <p:ph type="pic" sz="quarter" idx="42" hasCustomPrompt="1"/>
          </p:nvPr>
        </p:nvSpPr>
        <p:spPr>
          <a:xfrm>
            <a:off x="6892956" y="3478952"/>
            <a:ext cx="684364" cy="6843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8817587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図プレースホルダー 46"/>
          <p:cNvSpPr>
            <a:spLocks noGrp="1"/>
          </p:cNvSpPr>
          <p:nvPr>
            <p:ph type="pic" sz="quarter" idx="42" hasCustomPrompt="1"/>
          </p:nvPr>
        </p:nvSpPr>
        <p:spPr>
          <a:xfrm>
            <a:off x="6857758" y="5484220"/>
            <a:ext cx="2245748" cy="2253696"/>
          </a:xfrm>
          <a:custGeom>
            <a:avLst/>
            <a:gdLst/>
            <a:ahLst/>
            <a:cxnLst/>
            <a:rect l="l" t="t" r="r" b="b"/>
            <a:pathLst>
              <a:path w="2153093" h="2160713">
                <a:moveTo>
                  <a:pt x="2151584" y="0"/>
                </a:moveTo>
                <a:lnTo>
                  <a:pt x="2153093" y="0"/>
                </a:lnTo>
                <a:lnTo>
                  <a:pt x="2153093" y="2160637"/>
                </a:lnTo>
                <a:cubicBezTo>
                  <a:pt x="2152590" y="2160713"/>
                  <a:pt x="2152087" y="2160713"/>
                  <a:pt x="2151584" y="2160713"/>
                </a:cubicBezTo>
                <a:cubicBezTo>
                  <a:pt x="963297" y="2160713"/>
                  <a:pt x="0" y="1197416"/>
                  <a:pt x="0" y="9129"/>
                </a:cubicBezTo>
                <a:lnTo>
                  <a:pt x="2151584" y="9129"/>
                </a:ln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5" name="図プレースホルダー 44"/>
          <p:cNvSpPr>
            <a:spLocks noGrp="1"/>
          </p:cNvSpPr>
          <p:nvPr>
            <p:ph type="pic" sz="quarter" idx="41" hasCustomPrompt="1"/>
          </p:nvPr>
        </p:nvSpPr>
        <p:spPr>
          <a:xfrm>
            <a:off x="9161994" y="5484548"/>
            <a:ext cx="2253696" cy="2245748"/>
          </a:xfrm>
          <a:custGeom>
            <a:avLst/>
            <a:gdLst/>
            <a:ahLst/>
            <a:cxnLst/>
            <a:rect l="l" t="t" r="r" b="b"/>
            <a:pathLst>
              <a:path w="2160713" h="2153093">
                <a:moveTo>
                  <a:pt x="0" y="0"/>
                </a:moveTo>
                <a:lnTo>
                  <a:pt x="2160637" y="0"/>
                </a:lnTo>
                <a:cubicBezTo>
                  <a:pt x="2160713" y="503"/>
                  <a:pt x="2160713" y="1006"/>
                  <a:pt x="2160713" y="1509"/>
                </a:cubicBezTo>
                <a:cubicBezTo>
                  <a:pt x="2160713" y="1189796"/>
                  <a:pt x="1197416" y="2153093"/>
                  <a:pt x="9129" y="2153093"/>
                </a:cubicBezTo>
                <a:lnTo>
                  <a:pt x="9129" y="1509"/>
                </a:lnTo>
                <a:lnTo>
                  <a:pt x="0" y="1509"/>
                </a:ln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3" name="図プレースホルダー 42"/>
          <p:cNvSpPr>
            <a:spLocks noGrp="1"/>
          </p:cNvSpPr>
          <p:nvPr>
            <p:ph type="pic" sz="quarter" idx="40" hasCustomPrompt="1"/>
          </p:nvPr>
        </p:nvSpPr>
        <p:spPr>
          <a:xfrm>
            <a:off x="9162322" y="3181184"/>
            <a:ext cx="2245748" cy="2253696"/>
          </a:xfrm>
          <a:custGeom>
            <a:avLst/>
            <a:gdLst/>
            <a:ahLst/>
            <a:cxnLst/>
            <a:rect l="l" t="t" r="r" b="b"/>
            <a:pathLst>
              <a:path w="2153093" h="2160713">
                <a:moveTo>
                  <a:pt x="1509" y="0"/>
                </a:moveTo>
                <a:cubicBezTo>
                  <a:pt x="1189796" y="0"/>
                  <a:pt x="2153093" y="963297"/>
                  <a:pt x="2153093" y="2151584"/>
                </a:cubicBezTo>
                <a:lnTo>
                  <a:pt x="1509" y="2151584"/>
                </a:lnTo>
                <a:lnTo>
                  <a:pt x="1509" y="2160713"/>
                </a:lnTo>
                <a:lnTo>
                  <a:pt x="0" y="2160713"/>
                </a:lnTo>
                <a:lnTo>
                  <a:pt x="0" y="76"/>
                </a:lnTo>
                <a:cubicBezTo>
                  <a:pt x="503" y="0"/>
                  <a:pt x="1006" y="0"/>
                  <a:pt x="1509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1" name="図プレースホルダー 40"/>
          <p:cNvSpPr>
            <a:spLocks noGrp="1"/>
          </p:cNvSpPr>
          <p:nvPr>
            <p:ph type="pic" sz="quarter" idx="39" hasCustomPrompt="1"/>
          </p:nvPr>
        </p:nvSpPr>
        <p:spPr>
          <a:xfrm>
            <a:off x="6858001" y="3189132"/>
            <a:ext cx="2253696" cy="2245748"/>
          </a:xfrm>
          <a:custGeom>
            <a:avLst/>
            <a:gdLst/>
            <a:ahLst/>
            <a:cxnLst/>
            <a:rect l="l" t="t" r="r" b="b"/>
            <a:pathLst>
              <a:path w="2160713" h="2153093">
                <a:moveTo>
                  <a:pt x="2151584" y="0"/>
                </a:moveTo>
                <a:lnTo>
                  <a:pt x="2151584" y="2151584"/>
                </a:lnTo>
                <a:lnTo>
                  <a:pt x="2160713" y="2151584"/>
                </a:lnTo>
                <a:lnTo>
                  <a:pt x="2160713" y="2153093"/>
                </a:lnTo>
                <a:lnTo>
                  <a:pt x="76" y="2153093"/>
                </a:lnTo>
                <a:cubicBezTo>
                  <a:pt x="0" y="2152590"/>
                  <a:pt x="0" y="2152087"/>
                  <a:pt x="0" y="2151584"/>
                </a:cubicBezTo>
                <a:cubicBezTo>
                  <a:pt x="0" y="963297"/>
                  <a:pt x="963297" y="0"/>
                  <a:pt x="2151584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ドーナツ 4"/>
          <p:cNvSpPr/>
          <p:nvPr userDrawn="1"/>
        </p:nvSpPr>
        <p:spPr>
          <a:xfrm>
            <a:off x="6263526" y="2579009"/>
            <a:ext cx="5760000" cy="5760000"/>
          </a:xfrm>
          <a:prstGeom prst="donut">
            <a:avLst>
              <a:gd name="adj" fmla="val 8728"/>
            </a:avLst>
          </a:prstGeom>
          <a:solidFill>
            <a:schemeClr val="bg1">
              <a:lumMod val="9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アーチ 6"/>
          <p:cNvSpPr/>
          <p:nvPr userDrawn="1"/>
        </p:nvSpPr>
        <p:spPr>
          <a:xfrm>
            <a:off x="9178776" y="2579009"/>
            <a:ext cx="2844750" cy="3158992"/>
          </a:xfrm>
          <a:custGeom>
            <a:avLst/>
            <a:gdLst/>
            <a:ahLst/>
            <a:cxnLst/>
            <a:rect l="l" t="t" r="r" b="b"/>
            <a:pathLst>
              <a:path w="2844750" h="3158992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アーチ 6"/>
          <p:cNvSpPr/>
          <p:nvPr userDrawn="1"/>
        </p:nvSpPr>
        <p:spPr>
          <a:xfrm rot="5400000">
            <a:off x="9021655" y="5346420"/>
            <a:ext cx="2844750" cy="3158992"/>
          </a:xfrm>
          <a:custGeom>
            <a:avLst/>
            <a:gdLst/>
            <a:ahLst/>
            <a:cxnLst/>
            <a:rect l="l" t="t" r="r" b="b"/>
            <a:pathLst>
              <a:path w="2844750" h="3158992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アーチ 6"/>
          <p:cNvSpPr/>
          <p:nvPr userDrawn="1"/>
        </p:nvSpPr>
        <p:spPr>
          <a:xfrm rot="10800000">
            <a:off x="6254245" y="5189298"/>
            <a:ext cx="2844750" cy="3158992"/>
          </a:xfrm>
          <a:custGeom>
            <a:avLst/>
            <a:gdLst/>
            <a:ahLst/>
            <a:cxnLst/>
            <a:rect l="l" t="t" r="r" b="b"/>
            <a:pathLst>
              <a:path w="2844750" h="3158992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アーチ 6"/>
          <p:cNvSpPr/>
          <p:nvPr userDrawn="1"/>
        </p:nvSpPr>
        <p:spPr>
          <a:xfrm rot="16200000">
            <a:off x="6411365" y="2421095"/>
            <a:ext cx="2844750" cy="3158992"/>
          </a:xfrm>
          <a:custGeom>
            <a:avLst/>
            <a:gdLst/>
            <a:ahLst/>
            <a:cxnLst/>
            <a:rect l="l" t="t" r="r" b="b"/>
            <a:pathLst>
              <a:path w="2844750" h="3158992">
                <a:moveTo>
                  <a:pt x="0" y="0"/>
                </a:moveTo>
                <a:cubicBezTo>
                  <a:pt x="766552" y="20660"/>
                  <a:pt x="1499688" y="342349"/>
                  <a:pt x="2035609" y="903232"/>
                </a:cubicBezTo>
                <a:cubicBezTo>
                  <a:pt x="2555046" y="1446863"/>
                  <a:pt x="2841583" y="2165348"/>
                  <a:pt x="2844558" y="2907144"/>
                </a:cubicBezTo>
                <a:lnTo>
                  <a:pt x="2844750" y="2907144"/>
                </a:lnTo>
                <a:lnTo>
                  <a:pt x="2844567" y="2907327"/>
                </a:lnTo>
                <a:cubicBezTo>
                  <a:pt x="2844742" y="2908528"/>
                  <a:pt x="2844746" y="2909731"/>
                  <a:pt x="2844750" y="2910933"/>
                </a:cubicBezTo>
                <a:lnTo>
                  <a:pt x="2840961" y="2910933"/>
                </a:lnTo>
                <a:lnTo>
                  <a:pt x="2592902" y="3158992"/>
                </a:lnTo>
                <a:lnTo>
                  <a:pt x="2344843" y="2910933"/>
                </a:lnTo>
                <a:lnTo>
                  <a:pt x="2342765" y="2910933"/>
                </a:lnTo>
                <a:lnTo>
                  <a:pt x="2342652" y="2908742"/>
                </a:lnTo>
                <a:lnTo>
                  <a:pt x="2341054" y="2907144"/>
                </a:lnTo>
                <a:lnTo>
                  <a:pt x="2342570" y="2907144"/>
                </a:lnTo>
                <a:cubicBezTo>
                  <a:pt x="2339408" y="2293718"/>
                  <a:pt x="2102129" y="1699740"/>
                  <a:pt x="1672540" y="1250142"/>
                </a:cubicBezTo>
                <a:cubicBezTo>
                  <a:pt x="1232013" y="789097"/>
                  <a:pt x="630616" y="523165"/>
                  <a:pt x="927" y="502769"/>
                </a:cubicBezTo>
                <a:lnTo>
                  <a:pt x="251847" y="251850"/>
                </a:lnTo>
                <a:lnTo>
                  <a:pt x="0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2158541" y="3397742"/>
            <a:ext cx="5490610" cy="19257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2158541" y="2384854"/>
            <a:ext cx="5490610" cy="1111017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12158541" y="6683107"/>
            <a:ext cx="5490610" cy="192577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2158541" y="5670219"/>
            <a:ext cx="5490610" cy="1111017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637261" y="3411793"/>
            <a:ext cx="5490610" cy="1925777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637261" y="2398905"/>
            <a:ext cx="5490610" cy="1111017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637261" y="6697158"/>
            <a:ext cx="5490610" cy="1925777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637261" y="5684270"/>
            <a:ext cx="5490610" cy="1111017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88722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山形 4"/>
          <p:cNvSpPr/>
          <p:nvPr userDrawn="1"/>
        </p:nvSpPr>
        <p:spPr>
          <a:xfrm>
            <a:off x="660400" y="4386533"/>
            <a:ext cx="3530600" cy="469900"/>
          </a:xfrm>
          <a:prstGeom prst="chevron">
            <a:avLst/>
          </a:prstGeom>
          <a:solidFill>
            <a:schemeClr val="accent1">
              <a:lumMod val="60000"/>
              <a:lumOff val="4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山形 5"/>
          <p:cNvSpPr/>
          <p:nvPr userDrawn="1"/>
        </p:nvSpPr>
        <p:spPr>
          <a:xfrm>
            <a:off x="4035425" y="4386533"/>
            <a:ext cx="3530600" cy="469900"/>
          </a:xfrm>
          <a:prstGeom prst="chevron">
            <a:avLst/>
          </a:prstGeom>
          <a:solidFill>
            <a:schemeClr val="accent1">
              <a:lumMod val="60000"/>
              <a:lumOff val="4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山形 6"/>
          <p:cNvSpPr/>
          <p:nvPr userDrawn="1"/>
        </p:nvSpPr>
        <p:spPr>
          <a:xfrm>
            <a:off x="7410450" y="4386533"/>
            <a:ext cx="3530600" cy="469900"/>
          </a:xfrm>
          <a:prstGeom prst="chevron">
            <a:avLst/>
          </a:prstGeom>
          <a:solidFill>
            <a:schemeClr val="accent1">
              <a:lumMod val="60000"/>
              <a:lumOff val="4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山形 7"/>
          <p:cNvSpPr/>
          <p:nvPr userDrawn="1"/>
        </p:nvSpPr>
        <p:spPr>
          <a:xfrm>
            <a:off x="10785475" y="4386533"/>
            <a:ext cx="3530600" cy="469900"/>
          </a:xfrm>
          <a:prstGeom prst="chevron">
            <a:avLst/>
          </a:prstGeom>
          <a:solidFill>
            <a:schemeClr val="accent1">
              <a:lumMod val="60000"/>
              <a:lumOff val="4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山形 8"/>
          <p:cNvSpPr/>
          <p:nvPr userDrawn="1"/>
        </p:nvSpPr>
        <p:spPr>
          <a:xfrm>
            <a:off x="14160500" y="4386533"/>
            <a:ext cx="3530600" cy="469900"/>
          </a:xfrm>
          <a:prstGeom prst="chevron">
            <a:avLst/>
          </a:prstGeom>
          <a:solidFill>
            <a:schemeClr val="accent1">
              <a:lumMod val="60000"/>
              <a:lumOff val="40000"/>
            </a:schemeClr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円/楕円 9"/>
          <p:cNvSpPr/>
          <p:nvPr userDrawn="1"/>
        </p:nvSpPr>
        <p:spPr>
          <a:xfrm>
            <a:off x="1750625" y="3946408"/>
            <a:ext cx="1350150" cy="135015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図プレースホルダー 7"/>
          <p:cNvSpPr>
            <a:spLocks noGrp="1"/>
          </p:cNvSpPr>
          <p:nvPr>
            <p:ph type="pic" sz="quarter" idx="42" hasCustomPrompt="1"/>
          </p:nvPr>
        </p:nvSpPr>
        <p:spPr>
          <a:xfrm>
            <a:off x="2099657" y="4262080"/>
            <a:ext cx="684364" cy="6843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2" name="円/楕円 11"/>
          <p:cNvSpPr/>
          <p:nvPr userDrawn="1"/>
        </p:nvSpPr>
        <p:spPr>
          <a:xfrm>
            <a:off x="5092756" y="3946408"/>
            <a:ext cx="1350150" cy="135015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図プレースホルダー 7"/>
          <p:cNvSpPr>
            <a:spLocks noGrp="1"/>
          </p:cNvSpPr>
          <p:nvPr>
            <p:ph type="pic" sz="quarter" idx="43" hasCustomPrompt="1"/>
          </p:nvPr>
        </p:nvSpPr>
        <p:spPr>
          <a:xfrm>
            <a:off x="5441788" y="4262080"/>
            <a:ext cx="684364" cy="6843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4" name="円/楕円 13"/>
          <p:cNvSpPr/>
          <p:nvPr userDrawn="1"/>
        </p:nvSpPr>
        <p:spPr>
          <a:xfrm>
            <a:off x="8467338" y="3946408"/>
            <a:ext cx="1350150" cy="135015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図プレースホルダー 7"/>
          <p:cNvSpPr>
            <a:spLocks noGrp="1"/>
          </p:cNvSpPr>
          <p:nvPr>
            <p:ph type="pic" sz="quarter" idx="44" hasCustomPrompt="1"/>
          </p:nvPr>
        </p:nvSpPr>
        <p:spPr>
          <a:xfrm>
            <a:off x="8816370" y="4262080"/>
            <a:ext cx="684364" cy="6843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6" name="円/楕円 15"/>
          <p:cNvSpPr/>
          <p:nvPr userDrawn="1"/>
        </p:nvSpPr>
        <p:spPr>
          <a:xfrm>
            <a:off x="11875700" y="3946408"/>
            <a:ext cx="1350150" cy="135015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図プレースホルダー 7"/>
          <p:cNvSpPr>
            <a:spLocks noGrp="1"/>
          </p:cNvSpPr>
          <p:nvPr>
            <p:ph type="pic" sz="quarter" idx="45" hasCustomPrompt="1"/>
          </p:nvPr>
        </p:nvSpPr>
        <p:spPr>
          <a:xfrm>
            <a:off x="12224732" y="4262080"/>
            <a:ext cx="684364" cy="6843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8" name="円/楕円 17"/>
          <p:cNvSpPr/>
          <p:nvPr userDrawn="1"/>
        </p:nvSpPr>
        <p:spPr>
          <a:xfrm>
            <a:off x="15250725" y="3946408"/>
            <a:ext cx="1350150" cy="135015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図プレースホルダー 7"/>
          <p:cNvSpPr>
            <a:spLocks noGrp="1"/>
          </p:cNvSpPr>
          <p:nvPr>
            <p:ph type="pic" sz="quarter" idx="46" hasCustomPrompt="1"/>
          </p:nvPr>
        </p:nvSpPr>
        <p:spPr>
          <a:xfrm>
            <a:off x="15599757" y="4262080"/>
            <a:ext cx="684364" cy="68436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817281" y="2360141"/>
            <a:ext cx="3240360" cy="1531337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4147651" y="2360141"/>
            <a:ext cx="3240360" cy="1531337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7523026" y="2360141"/>
            <a:ext cx="3240360" cy="1531337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49" hasCustomPrompt="1"/>
          </p:nvPr>
        </p:nvSpPr>
        <p:spPr>
          <a:xfrm>
            <a:off x="10853396" y="2360141"/>
            <a:ext cx="3240360" cy="1531337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50" hasCustomPrompt="1"/>
          </p:nvPr>
        </p:nvSpPr>
        <p:spPr>
          <a:xfrm>
            <a:off x="14305620" y="2360141"/>
            <a:ext cx="3240360" cy="1531337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817281" y="5386080"/>
            <a:ext cx="3218144" cy="29077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51" hasCustomPrompt="1"/>
          </p:nvPr>
        </p:nvSpPr>
        <p:spPr>
          <a:xfrm>
            <a:off x="4192656" y="5386080"/>
            <a:ext cx="3218144" cy="29077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52" hasCustomPrompt="1"/>
          </p:nvPr>
        </p:nvSpPr>
        <p:spPr>
          <a:xfrm>
            <a:off x="7568031" y="5386080"/>
            <a:ext cx="3218144" cy="29077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53" hasCustomPrompt="1"/>
          </p:nvPr>
        </p:nvSpPr>
        <p:spPr>
          <a:xfrm>
            <a:off x="10943406" y="5386080"/>
            <a:ext cx="3218144" cy="29077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54" hasCustomPrompt="1"/>
          </p:nvPr>
        </p:nvSpPr>
        <p:spPr>
          <a:xfrm>
            <a:off x="14318781" y="5386080"/>
            <a:ext cx="3218144" cy="290776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8039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-794" y="1903140"/>
            <a:ext cx="18286413" cy="4545506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3" hasCustomPrompt="1"/>
          </p:nvPr>
        </p:nvSpPr>
        <p:spPr>
          <a:xfrm>
            <a:off x="9142413" y="1903413"/>
            <a:ext cx="9144000" cy="4545012"/>
          </a:xfrm>
          <a:solidFill>
            <a:schemeClr val="tx2">
              <a:alpha val="8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3157541" y="7568135"/>
            <a:ext cx="11926325" cy="162581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3157541" y="6898695"/>
            <a:ext cx="11926325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9323226" y="2083160"/>
            <a:ext cx="900100" cy="1102622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44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14" name="テキスト プレースホルダー 9"/>
          <p:cNvSpPr>
            <a:spLocks noGrp="1"/>
          </p:cNvSpPr>
          <p:nvPr>
            <p:ph type="body" sz="quarter" idx="19" hasCustomPrompt="1"/>
          </p:nvPr>
        </p:nvSpPr>
        <p:spPr>
          <a:xfrm>
            <a:off x="10268331" y="2199732"/>
            <a:ext cx="90010" cy="900100"/>
          </a:xfrm>
          <a:solidFill>
            <a:schemeClr val="accent1">
              <a:alpha val="69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10403346" y="2173170"/>
            <a:ext cx="7290810" cy="94510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9323226" y="3091713"/>
            <a:ext cx="900100" cy="1102622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44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17" name="テキスト プレースホルダー 9"/>
          <p:cNvSpPr>
            <a:spLocks noGrp="1"/>
          </p:cNvSpPr>
          <p:nvPr>
            <p:ph type="body" sz="quarter" idx="22" hasCustomPrompt="1"/>
          </p:nvPr>
        </p:nvSpPr>
        <p:spPr>
          <a:xfrm>
            <a:off x="10268331" y="3208285"/>
            <a:ext cx="90010" cy="900100"/>
          </a:xfrm>
          <a:solidFill>
            <a:schemeClr val="accent1">
              <a:alpha val="69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0403346" y="3181723"/>
            <a:ext cx="7290810" cy="94510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9323226" y="4108385"/>
            <a:ext cx="900100" cy="1102622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44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20" name="テキスト プレースホルダー 9"/>
          <p:cNvSpPr>
            <a:spLocks noGrp="1"/>
          </p:cNvSpPr>
          <p:nvPr>
            <p:ph type="body" sz="quarter" idx="25" hasCustomPrompt="1"/>
          </p:nvPr>
        </p:nvSpPr>
        <p:spPr>
          <a:xfrm>
            <a:off x="10268331" y="4224957"/>
            <a:ext cx="90010" cy="900100"/>
          </a:xfrm>
          <a:solidFill>
            <a:schemeClr val="accent1">
              <a:alpha val="69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0403346" y="4198395"/>
            <a:ext cx="7290810" cy="94510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9323226" y="5098495"/>
            <a:ext cx="900100" cy="1102622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44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23" name="テキスト プレースホルダー 9"/>
          <p:cNvSpPr>
            <a:spLocks noGrp="1"/>
          </p:cNvSpPr>
          <p:nvPr>
            <p:ph type="body" sz="quarter" idx="28" hasCustomPrompt="1"/>
          </p:nvPr>
        </p:nvSpPr>
        <p:spPr>
          <a:xfrm>
            <a:off x="10268331" y="5215067"/>
            <a:ext cx="90010" cy="900100"/>
          </a:xfrm>
          <a:solidFill>
            <a:schemeClr val="accent1">
              <a:alpha val="69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403346" y="5188505"/>
            <a:ext cx="7290810" cy="94510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88937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6" name="グループ化 25"/>
          <p:cNvGrpSpPr/>
          <p:nvPr userDrawn="1"/>
        </p:nvGrpSpPr>
        <p:grpSpPr>
          <a:xfrm>
            <a:off x="7952769" y="2287309"/>
            <a:ext cx="3234708" cy="3259869"/>
            <a:chOff x="3775000" y="2576471"/>
            <a:chExt cx="5088444" cy="512802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" name="ドーナツ 4"/>
            <p:cNvSpPr/>
            <p:nvPr userDrawn="1"/>
          </p:nvSpPr>
          <p:spPr>
            <a:xfrm>
              <a:off x="4282666" y="3118275"/>
              <a:ext cx="4050450" cy="4050450"/>
            </a:xfrm>
            <a:prstGeom prst="donut">
              <a:avLst>
                <a:gd name="adj" fmla="val 10789"/>
              </a:avLst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台形 5"/>
            <p:cNvSpPr/>
            <p:nvPr userDrawn="1"/>
          </p:nvSpPr>
          <p:spPr>
            <a:xfrm>
              <a:off x="5919624" y="2576471"/>
              <a:ext cx="776534" cy="898904"/>
            </a:xfrm>
            <a:prstGeom prst="trapezoid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台形 9"/>
            <p:cNvSpPr/>
            <p:nvPr userDrawn="1"/>
          </p:nvSpPr>
          <p:spPr>
            <a:xfrm rot="10800000">
              <a:off x="5919624" y="6764875"/>
              <a:ext cx="776534" cy="898904"/>
            </a:xfrm>
            <a:prstGeom prst="trapezoid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3" name="グループ化 12"/>
            <p:cNvGrpSpPr/>
            <p:nvPr userDrawn="1"/>
          </p:nvGrpSpPr>
          <p:grpSpPr>
            <a:xfrm rot="8683707">
              <a:off x="5919624" y="2599846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11" name="台形 10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" name="台形 11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6" name="グループ化 15"/>
            <p:cNvGrpSpPr/>
            <p:nvPr userDrawn="1"/>
          </p:nvGrpSpPr>
          <p:grpSpPr>
            <a:xfrm rot="6486146">
              <a:off x="5930387" y="259811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17" name="台形 16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" name="台形 17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9" name="グループ化 18"/>
            <p:cNvGrpSpPr/>
            <p:nvPr userDrawn="1"/>
          </p:nvGrpSpPr>
          <p:grpSpPr>
            <a:xfrm rot="4265237">
              <a:off x="5931523" y="257648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20" name="台形 19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台形 20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2" name="グループ化 21"/>
            <p:cNvGrpSpPr/>
            <p:nvPr userDrawn="1"/>
          </p:nvGrpSpPr>
          <p:grpSpPr>
            <a:xfrm rot="2213029">
              <a:off x="5911663" y="261718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23" name="台形 22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台形 23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27" name="グループ化 26"/>
          <p:cNvGrpSpPr/>
          <p:nvPr userDrawn="1"/>
        </p:nvGrpSpPr>
        <p:grpSpPr>
          <a:xfrm>
            <a:off x="10821438" y="4862070"/>
            <a:ext cx="1954027" cy="1969226"/>
            <a:chOff x="3775000" y="2576471"/>
            <a:chExt cx="5088444" cy="512802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8" name="ドーナツ 27"/>
            <p:cNvSpPr/>
            <p:nvPr userDrawn="1"/>
          </p:nvSpPr>
          <p:spPr>
            <a:xfrm>
              <a:off x="4282666" y="3118275"/>
              <a:ext cx="4050450" cy="4050450"/>
            </a:xfrm>
            <a:prstGeom prst="donut">
              <a:avLst>
                <a:gd name="adj" fmla="val 10789"/>
              </a:avLst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台形 28"/>
            <p:cNvSpPr/>
            <p:nvPr userDrawn="1"/>
          </p:nvSpPr>
          <p:spPr>
            <a:xfrm>
              <a:off x="5919624" y="2576471"/>
              <a:ext cx="776534" cy="898904"/>
            </a:xfrm>
            <a:prstGeom prst="trapezoid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台形 29"/>
            <p:cNvSpPr/>
            <p:nvPr userDrawn="1"/>
          </p:nvSpPr>
          <p:spPr>
            <a:xfrm rot="10800000">
              <a:off x="5919624" y="6764875"/>
              <a:ext cx="776534" cy="898904"/>
            </a:xfrm>
            <a:prstGeom prst="trapezoid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1" name="グループ化 30"/>
            <p:cNvGrpSpPr/>
            <p:nvPr userDrawn="1"/>
          </p:nvGrpSpPr>
          <p:grpSpPr>
            <a:xfrm rot="8683707">
              <a:off x="5919624" y="2599846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41" name="台形 40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台形 41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2" name="グループ化 31"/>
            <p:cNvGrpSpPr/>
            <p:nvPr userDrawn="1"/>
          </p:nvGrpSpPr>
          <p:grpSpPr>
            <a:xfrm rot="6486146">
              <a:off x="5930387" y="259811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39" name="台形 38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0" name="台形 39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3" name="グループ化 32"/>
            <p:cNvGrpSpPr/>
            <p:nvPr userDrawn="1"/>
          </p:nvGrpSpPr>
          <p:grpSpPr>
            <a:xfrm rot="4265237">
              <a:off x="5931523" y="257648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37" name="台形 36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8" name="台形 37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4" name="グループ化 33"/>
            <p:cNvGrpSpPr/>
            <p:nvPr userDrawn="1"/>
          </p:nvGrpSpPr>
          <p:grpSpPr>
            <a:xfrm rot="2213029">
              <a:off x="5911663" y="261718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35" name="台形 34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台形 35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43" name="グループ化 42"/>
          <p:cNvGrpSpPr/>
          <p:nvPr userDrawn="1"/>
        </p:nvGrpSpPr>
        <p:grpSpPr>
          <a:xfrm>
            <a:off x="6720664" y="5228491"/>
            <a:ext cx="2475236" cy="2494489"/>
            <a:chOff x="3775000" y="2576471"/>
            <a:chExt cx="5088444" cy="512802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4" name="ドーナツ 43"/>
            <p:cNvSpPr/>
            <p:nvPr userDrawn="1"/>
          </p:nvSpPr>
          <p:spPr>
            <a:xfrm>
              <a:off x="4282666" y="3118275"/>
              <a:ext cx="4050450" cy="4050450"/>
            </a:xfrm>
            <a:prstGeom prst="donut">
              <a:avLst>
                <a:gd name="adj" fmla="val 10789"/>
              </a:avLst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台形 44"/>
            <p:cNvSpPr/>
            <p:nvPr userDrawn="1"/>
          </p:nvSpPr>
          <p:spPr>
            <a:xfrm>
              <a:off x="5919624" y="2576471"/>
              <a:ext cx="776534" cy="898904"/>
            </a:xfrm>
            <a:prstGeom prst="trapezoid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台形 45"/>
            <p:cNvSpPr/>
            <p:nvPr userDrawn="1"/>
          </p:nvSpPr>
          <p:spPr>
            <a:xfrm rot="10800000">
              <a:off x="5919624" y="6764875"/>
              <a:ext cx="776534" cy="898904"/>
            </a:xfrm>
            <a:prstGeom prst="trapezoid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7" name="グループ化 46"/>
            <p:cNvGrpSpPr/>
            <p:nvPr userDrawn="1"/>
          </p:nvGrpSpPr>
          <p:grpSpPr>
            <a:xfrm rot="8683707">
              <a:off x="5919624" y="2599846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57" name="台形 56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台形 57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48" name="グループ化 47"/>
            <p:cNvGrpSpPr/>
            <p:nvPr userDrawn="1"/>
          </p:nvGrpSpPr>
          <p:grpSpPr>
            <a:xfrm rot="6486146">
              <a:off x="5930387" y="259811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55" name="台形 54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6" name="台形 55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49" name="グループ化 48"/>
            <p:cNvGrpSpPr/>
            <p:nvPr userDrawn="1"/>
          </p:nvGrpSpPr>
          <p:grpSpPr>
            <a:xfrm rot="4265237">
              <a:off x="5931523" y="257648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53" name="台形 52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台形 53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50" name="グループ化 49"/>
            <p:cNvGrpSpPr/>
            <p:nvPr userDrawn="1"/>
          </p:nvGrpSpPr>
          <p:grpSpPr>
            <a:xfrm rot="2213029">
              <a:off x="5911663" y="261718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51" name="台形 50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2" name="台形 51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59" name="グループ化 58"/>
          <p:cNvGrpSpPr/>
          <p:nvPr userDrawn="1"/>
        </p:nvGrpSpPr>
        <p:grpSpPr>
          <a:xfrm>
            <a:off x="4850094" y="3546320"/>
            <a:ext cx="2368323" cy="2386745"/>
            <a:chOff x="3775000" y="2576471"/>
            <a:chExt cx="5088444" cy="512802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60" name="ドーナツ 59"/>
            <p:cNvSpPr/>
            <p:nvPr userDrawn="1"/>
          </p:nvSpPr>
          <p:spPr>
            <a:xfrm>
              <a:off x="4282666" y="3118275"/>
              <a:ext cx="4050450" cy="4050450"/>
            </a:xfrm>
            <a:prstGeom prst="donut">
              <a:avLst>
                <a:gd name="adj" fmla="val 10789"/>
              </a:avLst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1" name="台形 60"/>
            <p:cNvSpPr/>
            <p:nvPr userDrawn="1"/>
          </p:nvSpPr>
          <p:spPr>
            <a:xfrm>
              <a:off x="5919624" y="2576471"/>
              <a:ext cx="776534" cy="898904"/>
            </a:xfrm>
            <a:prstGeom prst="trapezoid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2" name="台形 61"/>
            <p:cNvSpPr/>
            <p:nvPr userDrawn="1"/>
          </p:nvSpPr>
          <p:spPr>
            <a:xfrm rot="10800000">
              <a:off x="5919624" y="6764875"/>
              <a:ext cx="776534" cy="898904"/>
            </a:xfrm>
            <a:prstGeom prst="trapezoid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3" name="グループ化 62"/>
            <p:cNvGrpSpPr/>
            <p:nvPr userDrawn="1"/>
          </p:nvGrpSpPr>
          <p:grpSpPr>
            <a:xfrm rot="8683707">
              <a:off x="5919624" y="2599846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73" name="台形 72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4" name="台形 73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4" name="グループ化 63"/>
            <p:cNvGrpSpPr/>
            <p:nvPr userDrawn="1"/>
          </p:nvGrpSpPr>
          <p:grpSpPr>
            <a:xfrm rot="6486146">
              <a:off x="5930387" y="259811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71" name="台形 70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2" name="台形 71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5" name="グループ化 64"/>
            <p:cNvGrpSpPr/>
            <p:nvPr userDrawn="1"/>
          </p:nvGrpSpPr>
          <p:grpSpPr>
            <a:xfrm rot="4265237">
              <a:off x="5931523" y="257648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69" name="台形 68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台形 69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6" name="グループ化 65"/>
            <p:cNvGrpSpPr/>
            <p:nvPr userDrawn="1"/>
          </p:nvGrpSpPr>
          <p:grpSpPr>
            <a:xfrm rot="2213029">
              <a:off x="5911663" y="261718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67" name="台形 66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台形 67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75" name="グループ化 74"/>
          <p:cNvGrpSpPr/>
          <p:nvPr userDrawn="1"/>
        </p:nvGrpSpPr>
        <p:grpSpPr>
          <a:xfrm>
            <a:off x="3068709" y="4765313"/>
            <a:ext cx="2077973" cy="2094136"/>
            <a:chOff x="3775000" y="2576471"/>
            <a:chExt cx="5088444" cy="512802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76" name="ドーナツ 75"/>
            <p:cNvSpPr/>
            <p:nvPr userDrawn="1"/>
          </p:nvSpPr>
          <p:spPr>
            <a:xfrm>
              <a:off x="4282666" y="3118275"/>
              <a:ext cx="4050450" cy="4050450"/>
            </a:xfrm>
            <a:prstGeom prst="donut">
              <a:avLst>
                <a:gd name="adj" fmla="val 10789"/>
              </a:avLst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7" name="台形 76"/>
            <p:cNvSpPr/>
            <p:nvPr userDrawn="1"/>
          </p:nvSpPr>
          <p:spPr>
            <a:xfrm>
              <a:off x="5919624" y="2576471"/>
              <a:ext cx="776534" cy="898904"/>
            </a:xfrm>
            <a:prstGeom prst="trapezoid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8" name="台形 77"/>
            <p:cNvSpPr/>
            <p:nvPr userDrawn="1"/>
          </p:nvSpPr>
          <p:spPr>
            <a:xfrm rot="10800000">
              <a:off x="5919624" y="6764875"/>
              <a:ext cx="776534" cy="898904"/>
            </a:xfrm>
            <a:prstGeom prst="trapezoid">
              <a:avLst/>
            </a:prstGeom>
            <a:grpFill/>
            <a:ln w="98425" cmpd="thinThick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79" name="グループ化 78"/>
            <p:cNvGrpSpPr/>
            <p:nvPr userDrawn="1"/>
          </p:nvGrpSpPr>
          <p:grpSpPr>
            <a:xfrm rot="8683707">
              <a:off x="5919624" y="2599846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89" name="台形 88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0" name="台形 89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0" name="グループ化 79"/>
            <p:cNvGrpSpPr/>
            <p:nvPr userDrawn="1"/>
          </p:nvGrpSpPr>
          <p:grpSpPr>
            <a:xfrm rot="6486146">
              <a:off x="5930387" y="259811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87" name="台形 86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8" name="台形 87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1" name="グループ化 80"/>
            <p:cNvGrpSpPr/>
            <p:nvPr userDrawn="1"/>
          </p:nvGrpSpPr>
          <p:grpSpPr>
            <a:xfrm rot="4265237">
              <a:off x="5931523" y="257648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85" name="台形 84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6" name="台形 85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2" name="グループ化 81"/>
            <p:cNvGrpSpPr/>
            <p:nvPr userDrawn="1"/>
          </p:nvGrpSpPr>
          <p:grpSpPr>
            <a:xfrm rot="2213029">
              <a:off x="5911663" y="2617185"/>
              <a:ext cx="776534" cy="5087308"/>
              <a:chOff x="9953296" y="2728871"/>
              <a:chExt cx="776534" cy="5087308"/>
            </a:xfrm>
            <a:grpFill/>
          </p:grpSpPr>
          <p:sp>
            <p:nvSpPr>
              <p:cNvPr id="83" name="台形 82"/>
              <p:cNvSpPr/>
              <p:nvPr userDrawn="1"/>
            </p:nvSpPr>
            <p:spPr>
              <a:xfrm>
                <a:off x="9953296" y="2728871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4" name="台形 83"/>
              <p:cNvSpPr/>
              <p:nvPr userDrawn="1"/>
            </p:nvSpPr>
            <p:spPr>
              <a:xfrm rot="10800000">
                <a:off x="9953296" y="6917275"/>
                <a:ext cx="776534" cy="898904"/>
              </a:xfrm>
              <a:prstGeom prst="trapezoid">
                <a:avLst/>
              </a:prstGeom>
              <a:grpFill/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91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057972" y="7777592"/>
            <a:ext cx="4294891" cy="16258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2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1057972" y="7236332"/>
            <a:ext cx="4294891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3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805021" y="2473401"/>
            <a:ext cx="4312026" cy="16258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4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805021" y="1932141"/>
            <a:ext cx="4312026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5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13103646" y="5342450"/>
            <a:ext cx="4905545" cy="16258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6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3103646" y="4801190"/>
            <a:ext cx="4905545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7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11667139" y="2506057"/>
            <a:ext cx="4905545" cy="16258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8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1667139" y="1964797"/>
            <a:ext cx="4905545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9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9341327" y="7815212"/>
            <a:ext cx="4905545" cy="16258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0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9341327" y="7273952"/>
            <a:ext cx="4905545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3" name="円/楕円 102"/>
          <p:cNvSpPr/>
          <p:nvPr userDrawn="1"/>
        </p:nvSpPr>
        <p:spPr>
          <a:xfrm>
            <a:off x="4023054" y="5726081"/>
            <a:ext cx="160028" cy="160028"/>
          </a:xfrm>
          <a:prstGeom prst="ellips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5" name="円/楕円 104"/>
          <p:cNvSpPr/>
          <p:nvPr userDrawn="1"/>
        </p:nvSpPr>
        <p:spPr>
          <a:xfrm>
            <a:off x="7872755" y="6385186"/>
            <a:ext cx="160028" cy="160028"/>
          </a:xfrm>
          <a:prstGeom prst="ellips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6" name="円/楕円 105"/>
          <p:cNvSpPr/>
          <p:nvPr userDrawn="1"/>
        </p:nvSpPr>
        <p:spPr>
          <a:xfrm>
            <a:off x="9482906" y="3818529"/>
            <a:ext cx="160028" cy="160028"/>
          </a:xfrm>
          <a:prstGeom prst="ellips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7" name="円/楕円 106"/>
          <p:cNvSpPr/>
          <p:nvPr userDrawn="1"/>
        </p:nvSpPr>
        <p:spPr>
          <a:xfrm>
            <a:off x="11714086" y="5767828"/>
            <a:ext cx="160028" cy="160028"/>
          </a:xfrm>
          <a:prstGeom prst="ellips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8" name="円/楕円 107"/>
          <p:cNvSpPr/>
          <p:nvPr userDrawn="1"/>
        </p:nvSpPr>
        <p:spPr>
          <a:xfrm>
            <a:off x="5948968" y="4630257"/>
            <a:ext cx="160028" cy="160028"/>
          </a:xfrm>
          <a:prstGeom prst="ellips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7" name="フリーフォーム 116"/>
          <p:cNvSpPr/>
          <p:nvPr userDrawn="1"/>
        </p:nvSpPr>
        <p:spPr>
          <a:xfrm>
            <a:off x="5214551" y="2965622"/>
            <a:ext cx="853068" cy="1729946"/>
          </a:xfrm>
          <a:custGeom>
            <a:avLst/>
            <a:gdLst>
              <a:gd name="connsiteX0" fmla="*/ 803190 w 853068"/>
              <a:gd name="connsiteY0" fmla="*/ 2384854 h 2384854"/>
              <a:gd name="connsiteX1" fmla="*/ 766119 w 853068"/>
              <a:gd name="connsiteY1" fmla="*/ 877329 h 2384854"/>
              <a:gd name="connsiteX2" fmla="*/ 0 w 853068"/>
              <a:gd name="connsiteY2" fmla="*/ 0 h 2384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3068" h="2384854">
                <a:moveTo>
                  <a:pt x="803190" y="2384854"/>
                </a:moveTo>
                <a:cubicBezTo>
                  <a:pt x="851587" y="1829829"/>
                  <a:pt x="899984" y="1274805"/>
                  <a:pt x="766119" y="877329"/>
                </a:cubicBezTo>
                <a:cubicBezTo>
                  <a:pt x="632254" y="479853"/>
                  <a:pt x="316127" y="239926"/>
                  <a:pt x="0" y="0"/>
                </a:cubicBezTo>
              </a:path>
            </a:pathLst>
          </a:custGeom>
          <a:noFill/>
          <a:ln w="12700" cmpd="thinThick">
            <a:solidFill>
              <a:schemeClr val="accent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1" name="フリーフォーム 120"/>
          <p:cNvSpPr/>
          <p:nvPr userDrawn="1"/>
        </p:nvSpPr>
        <p:spPr>
          <a:xfrm>
            <a:off x="9564130" y="2323070"/>
            <a:ext cx="1952367" cy="1544595"/>
          </a:xfrm>
          <a:custGeom>
            <a:avLst/>
            <a:gdLst>
              <a:gd name="connsiteX0" fmla="*/ 0 w 1952367"/>
              <a:gd name="connsiteY0" fmla="*/ 1544595 h 1544595"/>
              <a:gd name="connsiteX1" fmla="*/ 642551 w 1952367"/>
              <a:gd name="connsiteY1" fmla="*/ 308919 h 1544595"/>
              <a:gd name="connsiteX2" fmla="*/ 1952367 w 1952367"/>
              <a:gd name="connsiteY2" fmla="*/ 0 h 1544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52367" h="1544595">
                <a:moveTo>
                  <a:pt x="0" y="1544595"/>
                </a:moveTo>
                <a:cubicBezTo>
                  <a:pt x="158578" y="1055473"/>
                  <a:pt x="317157" y="566351"/>
                  <a:pt x="642551" y="308919"/>
                </a:cubicBezTo>
                <a:cubicBezTo>
                  <a:pt x="967945" y="51487"/>
                  <a:pt x="1460156" y="25743"/>
                  <a:pt x="1952367" y="0"/>
                </a:cubicBezTo>
              </a:path>
            </a:pathLst>
          </a:custGeom>
          <a:noFill/>
          <a:ln w="12700" cmpd="thinThick">
            <a:solidFill>
              <a:schemeClr val="accent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2" name="フリーフォーム 121"/>
          <p:cNvSpPr/>
          <p:nvPr userDrawn="1"/>
        </p:nvSpPr>
        <p:spPr>
          <a:xfrm>
            <a:off x="1977081" y="5807676"/>
            <a:ext cx="2075935" cy="1359243"/>
          </a:xfrm>
          <a:custGeom>
            <a:avLst/>
            <a:gdLst>
              <a:gd name="connsiteX0" fmla="*/ 2075935 w 2075935"/>
              <a:gd name="connsiteY0" fmla="*/ 0 h 1359243"/>
              <a:gd name="connsiteX1" fmla="*/ 778476 w 2075935"/>
              <a:gd name="connsiteY1" fmla="*/ 358346 h 1359243"/>
              <a:gd name="connsiteX2" fmla="*/ 0 w 2075935"/>
              <a:gd name="connsiteY2" fmla="*/ 1359243 h 1359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5935" h="1359243">
                <a:moveTo>
                  <a:pt x="2075935" y="0"/>
                </a:moveTo>
                <a:cubicBezTo>
                  <a:pt x="1600200" y="65903"/>
                  <a:pt x="1124465" y="131806"/>
                  <a:pt x="778476" y="358346"/>
                </a:cubicBezTo>
                <a:cubicBezTo>
                  <a:pt x="432487" y="584886"/>
                  <a:pt x="216243" y="972064"/>
                  <a:pt x="0" y="1359243"/>
                </a:cubicBezTo>
              </a:path>
            </a:pathLst>
          </a:custGeom>
          <a:noFill/>
          <a:ln w="12700" cmpd="thinThick">
            <a:solidFill>
              <a:schemeClr val="accent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4" name="フリーフォーム 123"/>
          <p:cNvSpPr/>
          <p:nvPr userDrawn="1"/>
        </p:nvSpPr>
        <p:spPr>
          <a:xfrm>
            <a:off x="7970108" y="6524368"/>
            <a:ext cx="1334530" cy="1075037"/>
          </a:xfrm>
          <a:custGeom>
            <a:avLst/>
            <a:gdLst>
              <a:gd name="connsiteX0" fmla="*/ 0 w 1334530"/>
              <a:gd name="connsiteY0" fmla="*/ 0 h 1075037"/>
              <a:gd name="connsiteX1" fmla="*/ 494270 w 1334530"/>
              <a:gd name="connsiteY1" fmla="*/ 790832 h 1075037"/>
              <a:gd name="connsiteX2" fmla="*/ 1334530 w 1334530"/>
              <a:gd name="connsiteY2" fmla="*/ 1075037 h 1075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4530" h="1075037">
                <a:moveTo>
                  <a:pt x="0" y="0"/>
                </a:moveTo>
                <a:cubicBezTo>
                  <a:pt x="135924" y="305829"/>
                  <a:pt x="271848" y="611659"/>
                  <a:pt x="494270" y="790832"/>
                </a:cubicBezTo>
                <a:cubicBezTo>
                  <a:pt x="716692" y="970005"/>
                  <a:pt x="1025611" y="1022521"/>
                  <a:pt x="1334530" y="1075037"/>
                </a:cubicBezTo>
              </a:path>
            </a:pathLst>
          </a:custGeom>
          <a:noFill/>
          <a:ln w="12700" cmpd="thinThick">
            <a:solidFill>
              <a:schemeClr val="accent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5" name="フリーフォーム 124"/>
          <p:cNvSpPr/>
          <p:nvPr userDrawn="1"/>
        </p:nvSpPr>
        <p:spPr>
          <a:xfrm>
            <a:off x="11813059" y="5075269"/>
            <a:ext cx="1223319" cy="757120"/>
          </a:xfrm>
          <a:custGeom>
            <a:avLst/>
            <a:gdLst>
              <a:gd name="connsiteX0" fmla="*/ 0 w 1223319"/>
              <a:gd name="connsiteY0" fmla="*/ 757120 h 757120"/>
              <a:gd name="connsiteX1" fmla="*/ 593125 w 1223319"/>
              <a:gd name="connsiteY1" fmla="*/ 114569 h 757120"/>
              <a:gd name="connsiteX2" fmla="*/ 1223319 w 1223319"/>
              <a:gd name="connsiteY2" fmla="*/ 3358 h 757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3319" h="757120">
                <a:moveTo>
                  <a:pt x="0" y="757120"/>
                </a:moveTo>
                <a:cubicBezTo>
                  <a:pt x="194619" y="498658"/>
                  <a:pt x="389239" y="240196"/>
                  <a:pt x="593125" y="114569"/>
                </a:cubicBezTo>
                <a:cubicBezTo>
                  <a:pt x="797011" y="-11058"/>
                  <a:pt x="1010165" y="-3850"/>
                  <a:pt x="1223319" y="3358"/>
                </a:cubicBezTo>
              </a:path>
            </a:pathLst>
          </a:custGeom>
          <a:noFill/>
          <a:ln w="12700" cmpd="thinThick">
            <a:solidFill>
              <a:schemeClr val="accent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8791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1582365" y="1826282"/>
            <a:ext cx="4545506" cy="5621309"/>
            <a:chOff x="1582365" y="2308464"/>
            <a:chExt cx="4545506" cy="5621309"/>
          </a:xfrm>
        </p:grpSpPr>
        <p:sp>
          <p:nvSpPr>
            <p:cNvPr id="5" name="角丸四角形 4"/>
            <p:cNvSpPr/>
            <p:nvPr userDrawn="1"/>
          </p:nvSpPr>
          <p:spPr>
            <a:xfrm>
              <a:off x="1582366" y="2308464"/>
              <a:ext cx="4545505" cy="5621309"/>
            </a:xfrm>
            <a:prstGeom prst="roundRect">
              <a:avLst>
                <a:gd name="adj" fmla="val 2803"/>
              </a:avLst>
            </a:prstGeom>
            <a:solidFill>
              <a:schemeClr val="accent1"/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/>
            <p:cNvSpPr/>
            <p:nvPr userDrawn="1"/>
          </p:nvSpPr>
          <p:spPr>
            <a:xfrm>
              <a:off x="1582366" y="3073270"/>
              <a:ext cx="4545505" cy="144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/>
            <p:cNvSpPr/>
            <p:nvPr userDrawn="1"/>
          </p:nvSpPr>
          <p:spPr>
            <a:xfrm>
              <a:off x="1582365" y="4513430"/>
              <a:ext cx="4545505" cy="287628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4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1582365" y="1817885"/>
            <a:ext cx="4545505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82364" y="6907531"/>
            <a:ext cx="4545505" cy="5400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582366" y="2591088"/>
            <a:ext cx="4545505" cy="14401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66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  <a:endParaRPr lang="en-US" dirty="0"/>
          </a:p>
        </p:txBody>
      </p:sp>
      <p:sp>
        <p:nvSpPr>
          <p:cNvPr id="17" name="ホームベース 16"/>
          <p:cNvSpPr/>
          <p:nvPr userDrawn="1"/>
        </p:nvSpPr>
        <p:spPr>
          <a:xfrm>
            <a:off x="1807391" y="4278776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2167432" y="4166263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ホームベース 18"/>
          <p:cNvSpPr/>
          <p:nvPr userDrawn="1"/>
        </p:nvSpPr>
        <p:spPr>
          <a:xfrm>
            <a:off x="1798874" y="4973238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2158915" y="4860725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ホームベース 20"/>
          <p:cNvSpPr/>
          <p:nvPr userDrawn="1"/>
        </p:nvSpPr>
        <p:spPr>
          <a:xfrm>
            <a:off x="1807391" y="5649061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2167432" y="5536548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ホームベース 22"/>
          <p:cNvSpPr/>
          <p:nvPr userDrawn="1"/>
        </p:nvSpPr>
        <p:spPr>
          <a:xfrm>
            <a:off x="1807391" y="6326503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2167432" y="6213990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5" name="グループ化 24"/>
          <p:cNvGrpSpPr/>
          <p:nvPr userDrawn="1"/>
        </p:nvGrpSpPr>
        <p:grpSpPr>
          <a:xfrm>
            <a:off x="6869660" y="1830319"/>
            <a:ext cx="4545506" cy="5621309"/>
            <a:chOff x="1582365" y="2308464"/>
            <a:chExt cx="4545506" cy="5621309"/>
          </a:xfrm>
        </p:grpSpPr>
        <p:sp>
          <p:nvSpPr>
            <p:cNvPr id="26" name="角丸四角形 25"/>
            <p:cNvSpPr/>
            <p:nvPr userDrawn="1"/>
          </p:nvSpPr>
          <p:spPr>
            <a:xfrm>
              <a:off x="1582366" y="2308464"/>
              <a:ext cx="4545505" cy="5621309"/>
            </a:xfrm>
            <a:prstGeom prst="roundRect">
              <a:avLst>
                <a:gd name="adj" fmla="val 2803"/>
              </a:avLst>
            </a:prstGeom>
            <a:solidFill>
              <a:schemeClr val="accent1">
                <a:lumMod val="75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/>
            <p:cNvSpPr/>
            <p:nvPr userDrawn="1"/>
          </p:nvSpPr>
          <p:spPr>
            <a:xfrm>
              <a:off x="1582366" y="3073270"/>
              <a:ext cx="4545505" cy="1440160"/>
            </a:xfrm>
            <a:prstGeom prst="rect">
              <a:avLst/>
            </a:prstGeom>
            <a:solidFill>
              <a:schemeClr val="accent1"/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/>
            <p:cNvSpPr/>
            <p:nvPr userDrawn="1"/>
          </p:nvSpPr>
          <p:spPr>
            <a:xfrm>
              <a:off x="1582365" y="4513430"/>
              <a:ext cx="4545505" cy="287628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9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6869660" y="1821922"/>
            <a:ext cx="4545505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6869659" y="6911568"/>
            <a:ext cx="4545505" cy="5400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45" hasCustomPrompt="1"/>
          </p:nvPr>
        </p:nvSpPr>
        <p:spPr>
          <a:xfrm>
            <a:off x="6869661" y="2595125"/>
            <a:ext cx="4545505" cy="14401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66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  <a:endParaRPr lang="en-US" dirty="0"/>
          </a:p>
        </p:txBody>
      </p:sp>
      <p:sp>
        <p:nvSpPr>
          <p:cNvPr id="32" name="ホームベース 31"/>
          <p:cNvSpPr/>
          <p:nvPr userDrawn="1"/>
        </p:nvSpPr>
        <p:spPr>
          <a:xfrm>
            <a:off x="7094686" y="4282813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7454727" y="4170300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ホームベース 33"/>
          <p:cNvSpPr/>
          <p:nvPr userDrawn="1"/>
        </p:nvSpPr>
        <p:spPr>
          <a:xfrm>
            <a:off x="7086169" y="4977275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7446210" y="4864762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ホームベース 35"/>
          <p:cNvSpPr/>
          <p:nvPr userDrawn="1"/>
        </p:nvSpPr>
        <p:spPr>
          <a:xfrm>
            <a:off x="7094686" y="5653098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7454727" y="5540585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ホームベース 37"/>
          <p:cNvSpPr/>
          <p:nvPr userDrawn="1"/>
        </p:nvSpPr>
        <p:spPr>
          <a:xfrm>
            <a:off x="7094686" y="6330540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49" hasCustomPrompt="1"/>
          </p:nvPr>
        </p:nvSpPr>
        <p:spPr>
          <a:xfrm>
            <a:off x="7454727" y="6218027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40" name="グループ化 39"/>
          <p:cNvGrpSpPr/>
          <p:nvPr userDrawn="1"/>
        </p:nvGrpSpPr>
        <p:grpSpPr>
          <a:xfrm>
            <a:off x="12158542" y="1812181"/>
            <a:ext cx="4545506" cy="5621309"/>
            <a:chOff x="1582365" y="2308464"/>
            <a:chExt cx="4545506" cy="5621309"/>
          </a:xfrm>
        </p:grpSpPr>
        <p:sp>
          <p:nvSpPr>
            <p:cNvPr id="41" name="角丸四角形 40"/>
            <p:cNvSpPr/>
            <p:nvPr userDrawn="1"/>
          </p:nvSpPr>
          <p:spPr>
            <a:xfrm>
              <a:off x="1582366" y="2308464"/>
              <a:ext cx="4545505" cy="5621309"/>
            </a:xfrm>
            <a:prstGeom prst="roundRect">
              <a:avLst>
                <a:gd name="adj" fmla="val 2803"/>
              </a:avLst>
            </a:prstGeom>
            <a:solidFill>
              <a:schemeClr val="accent1"/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/>
            <p:cNvSpPr/>
            <p:nvPr userDrawn="1"/>
          </p:nvSpPr>
          <p:spPr>
            <a:xfrm>
              <a:off x="1582366" y="3073270"/>
              <a:ext cx="4545505" cy="144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/>
            <p:cNvSpPr/>
            <p:nvPr userDrawn="1"/>
          </p:nvSpPr>
          <p:spPr>
            <a:xfrm>
              <a:off x="1582365" y="4513430"/>
              <a:ext cx="4545505" cy="287628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4" name="テキスト プレースホルダー 11"/>
          <p:cNvSpPr>
            <a:spLocks noGrp="1"/>
          </p:cNvSpPr>
          <p:nvPr>
            <p:ph type="body" sz="quarter" idx="50" hasCustomPrompt="1"/>
          </p:nvPr>
        </p:nvSpPr>
        <p:spPr>
          <a:xfrm>
            <a:off x="12158542" y="1803784"/>
            <a:ext cx="4545505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5" name="テキスト プレースホルダー 11"/>
          <p:cNvSpPr>
            <a:spLocks noGrp="1"/>
          </p:cNvSpPr>
          <p:nvPr>
            <p:ph type="body" sz="quarter" idx="51" hasCustomPrompt="1"/>
          </p:nvPr>
        </p:nvSpPr>
        <p:spPr>
          <a:xfrm>
            <a:off x="12158541" y="6893430"/>
            <a:ext cx="4545505" cy="5400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6" name="テキスト プレースホルダー 11"/>
          <p:cNvSpPr>
            <a:spLocks noGrp="1"/>
          </p:cNvSpPr>
          <p:nvPr>
            <p:ph type="body" sz="quarter" idx="52" hasCustomPrompt="1"/>
          </p:nvPr>
        </p:nvSpPr>
        <p:spPr>
          <a:xfrm>
            <a:off x="12158543" y="2576987"/>
            <a:ext cx="4545505" cy="14401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66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  <a:endParaRPr lang="en-US" dirty="0"/>
          </a:p>
        </p:txBody>
      </p:sp>
      <p:sp>
        <p:nvSpPr>
          <p:cNvPr id="47" name="ホームベース 46"/>
          <p:cNvSpPr/>
          <p:nvPr userDrawn="1"/>
        </p:nvSpPr>
        <p:spPr>
          <a:xfrm>
            <a:off x="12383568" y="4264675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テキスト プレースホルダー 11"/>
          <p:cNvSpPr>
            <a:spLocks noGrp="1"/>
          </p:cNvSpPr>
          <p:nvPr>
            <p:ph type="body" sz="quarter" idx="53" hasCustomPrompt="1"/>
          </p:nvPr>
        </p:nvSpPr>
        <p:spPr>
          <a:xfrm>
            <a:off x="12743609" y="4152162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9" name="ホームベース 48"/>
          <p:cNvSpPr/>
          <p:nvPr userDrawn="1"/>
        </p:nvSpPr>
        <p:spPr>
          <a:xfrm>
            <a:off x="12375051" y="4959137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0" name="テキスト プレースホルダー 11"/>
          <p:cNvSpPr>
            <a:spLocks noGrp="1"/>
          </p:cNvSpPr>
          <p:nvPr>
            <p:ph type="body" sz="quarter" idx="54" hasCustomPrompt="1"/>
          </p:nvPr>
        </p:nvSpPr>
        <p:spPr>
          <a:xfrm>
            <a:off x="12735092" y="4846624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1" name="ホームベース 50"/>
          <p:cNvSpPr/>
          <p:nvPr userDrawn="1"/>
        </p:nvSpPr>
        <p:spPr>
          <a:xfrm>
            <a:off x="12383568" y="5634960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2" name="テキスト プレースホルダー 11"/>
          <p:cNvSpPr>
            <a:spLocks noGrp="1"/>
          </p:cNvSpPr>
          <p:nvPr>
            <p:ph type="body" sz="quarter" idx="55" hasCustomPrompt="1"/>
          </p:nvPr>
        </p:nvSpPr>
        <p:spPr>
          <a:xfrm>
            <a:off x="12743609" y="5522447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3" name="ホームベース 52"/>
          <p:cNvSpPr/>
          <p:nvPr userDrawn="1"/>
        </p:nvSpPr>
        <p:spPr>
          <a:xfrm>
            <a:off x="12383568" y="6312402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4" name="テキスト プレースホルダー 11"/>
          <p:cNvSpPr>
            <a:spLocks noGrp="1"/>
          </p:cNvSpPr>
          <p:nvPr>
            <p:ph type="body" sz="quarter" idx="56" hasCustomPrompt="1"/>
          </p:nvPr>
        </p:nvSpPr>
        <p:spPr>
          <a:xfrm>
            <a:off x="12743609" y="6199889"/>
            <a:ext cx="3780419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55" name="直線コネクタ 54"/>
          <p:cNvCxnSpPr/>
          <p:nvPr userDrawn="1"/>
        </p:nvCxnSpPr>
        <p:spPr>
          <a:xfrm flipH="1" flipV="1">
            <a:off x="3332956" y="7753789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テキスト プレースホルダー 11"/>
          <p:cNvSpPr>
            <a:spLocks noGrp="1"/>
          </p:cNvSpPr>
          <p:nvPr>
            <p:ph type="body" sz="quarter" idx="57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24618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n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817282" y="1826282"/>
            <a:ext cx="3780420" cy="5621309"/>
            <a:chOff x="1582365" y="2308464"/>
            <a:chExt cx="4545506" cy="5621309"/>
          </a:xfrm>
        </p:grpSpPr>
        <p:sp>
          <p:nvSpPr>
            <p:cNvPr id="5" name="角丸四角形 4"/>
            <p:cNvSpPr/>
            <p:nvPr userDrawn="1"/>
          </p:nvSpPr>
          <p:spPr>
            <a:xfrm>
              <a:off x="1582366" y="2308464"/>
              <a:ext cx="4545505" cy="5621309"/>
            </a:xfrm>
            <a:prstGeom prst="roundRect">
              <a:avLst>
                <a:gd name="adj" fmla="val 2803"/>
              </a:avLst>
            </a:prstGeom>
            <a:solidFill>
              <a:schemeClr val="accent1"/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/>
            <p:cNvSpPr/>
            <p:nvPr userDrawn="1"/>
          </p:nvSpPr>
          <p:spPr>
            <a:xfrm>
              <a:off x="1582366" y="3073270"/>
              <a:ext cx="4545505" cy="144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/>
            <p:cNvSpPr/>
            <p:nvPr userDrawn="1"/>
          </p:nvSpPr>
          <p:spPr>
            <a:xfrm>
              <a:off x="1582365" y="4513430"/>
              <a:ext cx="4545505" cy="287628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4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817282" y="1817885"/>
            <a:ext cx="3780419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817281" y="6907531"/>
            <a:ext cx="3780419" cy="5400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817283" y="2591088"/>
            <a:ext cx="3780419" cy="14401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66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  <a:endParaRPr lang="en-US" dirty="0"/>
          </a:p>
        </p:txBody>
      </p:sp>
      <p:sp>
        <p:nvSpPr>
          <p:cNvPr id="17" name="ホームベース 16"/>
          <p:cNvSpPr/>
          <p:nvPr userDrawn="1"/>
        </p:nvSpPr>
        <p:spPr>
          <a:xfrm>
            <a:off x="1042305" y="4278776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365859" y="4166263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ホームベース 18"/>
          <p:cNvSpPr/>
          <p:nvPr userDrawn="1"/>
        </p:nvSpPr>
        <p:spPr>
          <a:xfrm>
            <a:off x="1033788" y="4973238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1357342" y="4860725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ホームベース 20"/>
          <p:cNvSpPr/>
          <p:nvPr userDrawn="1"/>
        </p:nvSpPr>
        <p:spPr>
          <a:xfrm>
            <a:off x="1042305" y="5649061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1365859" y="5536548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ホームベース 22"/>
          <p:cNvSpPr/>
          <p:nvPr userDrawn="1"/>
        </p:nvSpPr>
        <p:spPr>
          <a:xfrm>
            <a:off x="1042305" y="6326503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1365859" y="6213990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5" name="グループ化 24"/>
          <p:cNvGrpSpPr/>
          <p:nvPr userDrawn="1"/>
        </p:nvGrpSpPr>
        <p:grpSpPr>
          <a:xfrm>
            <a:off x="5101276" y="1830319"/>
            <a:ext cx="3780420" cy="5621309"/>
            <a:chOff x="1582365" y="2308464"/>
            <a:chExt cx="4545506" cy="5621309"/>
          </a:xfrm>
        </p:grpSpPr>
        <p:sp>
          <p:nvSpPr>
            <p:cNvPr id="26" name="角丸四角形 25"/>
            <p:cNvSpPr/>
            <p:nvPr userDrawn="1"/>
          </p:nvSpPr>
          <p:spPr>
            <a:xfrm>
              <a:off x="1582366" y="2308464"/>
              <a:ext cx="4545505" cy="5621309"/>
            </a:xfrm>
            <a:prstGeom prst="roundRect">
              <a:avLst>
                <a:gd name="adj" fmla="val 2803"/>
              </a:avLst>
            </a:prstGeom>
            <a:solidFill>
              <a:schemeClr val="accent1">
                <a:lumMod val="75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/>
            <p:cNvSpPr/>
            <p:nvPr userDrawn="1"/>
          </p:nvSpPr>
          <p:spPr>
            <a:xfrm>
              <a:off x="1582366" y="3073270"/>
              <a:ext cx="4545505" cy="1440160"/>
            </a:xfrm>
            <a:prstGeom prst="rect">
              <a:avLst/>
            </a:prstGeom>
            <a:solidFill>
              <a:schemeClr val="accent1"/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/>
            <p:cNvSpPr/>
            <p:nvPr userDrawn="1"/>
          </p:nvSpPr>
          <p:spPr>
            <a:xfrm>
              <a:off x="1582365" y="4513430"/>
              <a:ext cx="4545505" cy="287628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9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5101276" y="1821922"/>
            <a:ext cx="3780419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5101275" y="6911568"/>
            <a:ext cx="3780419" cy="5400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45" hasCustomPrompt="1"/>
          </p:nvPr>
        </p:nvSpPr>
        <p:spPr>
          <a:xfrm>
            <a:off x="5101277" y="2595125"/>
            <a:ext cx="3780419" cy="14401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66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  <a:endParaRPr lang="en-US" dirty="0"/>
          </a:p>
        </p:txBody>
      </p:sp>
      <p:sp>
        <p:nvSpPr>
          <p:cNvPr id="32" name="ホームベース 31"/>
          <p:cNvSpPr/>
          <p:nvPr userDrawn="1"/>
        </p:nvSpPr>
        <p:spPr>
          <a:xfrm>
            <a:off x="5326299" y="4282813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5649853" y="4170300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ホームベース 33"/>
          <p:cNvSpPr/>
          <p:nvPr userDrawn="1"/>
        </p:nvSpPr>
        <p:spPr>
          <a:xfrm>
            <a:off x="5317782" y="4977275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5641336" y="4864762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ホームベース 35"/>
          <p:cNvSpPr/>
          <p:nvPr userDrawn="1"/>
        </p:nvSpPr>
        <p:spPr>
          <a:xfrm>
            <a:off x="5326299" y="5653098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5649853" y="5540585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ホームベース 37"/>
          <p:cNvSpPr/>
          <p:nvPr userDrawn="1"/>
        </p:nvSpPr>
        <p:spPr>
          <a:xfrm>
            <a:off x="5326299" y="6330540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49" hasCustomPrompt="1"/>
          </p:nvPr>
        </p:nvSpPr>
        <p:spPr>
          <a:xfrm>
            <a:off x="5649853" y="6218027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55" name="直線コネクタ 54"/>
          <p:cNvCxnSpPr/>
          <p:nvPr userDrawn="1"/>
        </p:nvCxnSpPr>
        <p:spPr>
          <a:xfrm flipH="1" flipV="1">
            <a:off x="3476491" y="7753789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テキスト プレースホルダー 11"/>
          <p:cNvSpPr>
            <a:spLocks noGrp="1"/>
          </p:cNvSpPr>
          <p:nvPr>
            <p:ph type="body" sz="quarter" idx="57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72" name="グループ化 71"/>
          <p:cNvGrpSpPr/>
          <p:nvPr userDrawn="1"/>
        </p:nvGrpSpPr>
        <p:grpSpPr>
          <a:xfrm>
            <a:off x="9368232" y="1832544"/>
            <a:ext cx="3780420" cy="5621309"/>
            <a:chOff x="1582365" y="2308464"/>
            <a:chExt cx="4545506" cy="5621309"/>
          </a:xfrm>
        </p:grpSpPr>
        <p:sp>
          <p:nvSpPr>
            <p:cNvPr id="73" name="角丸四角形 72"/>
            <p:cNvSpPr/>
            <p:nvPr userDrawn="1"/>
          </p:nvSpPr>
          <p:spPr>
            <a:xfrm>
              <a:off x="1582366" y="2308464"/>
              <a:ext cx="4545505" cy="5621309"/>
            </a:xfrm>
            <a:prstGeom prst="roundRect">
              <a:avLst>
                <a:gd name="adj" fmla="val 2803"/>
              </a:avLst>
            </a:prstGeom>
            <a:solidFill>
              <a:schemeClr val="accent1"/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74" name="正方形/長方形 73"/>
            <p:cNvSpPr/>
            <p:nvPr userDrawn="1"/>
          </p:nvSpPr>
          <p:spPr>
            <a:xfrm>
              <a:off x="1582366" y="3073270"/>
              <a:ext cx="4545505" cy="14401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75" name="正方形/長方形 74"/>
            <p:cNvSpPr/>
            <p:nvPr userDrawn="1"/>
          </p:nvSpPr>
          <p:spPr>
            <a:xfrm>
              <a:off x="1582365" y="4513430"/>
              <a:ext cx="4545505" cy="287628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76" name="テキスト プレースホルダー 11"/>
          <p:cNvSpPr>
            <a:spLocks noGrp="1"/>
          </p:cNvSpPr>
          <p:nvPr>
            <p:ph type="body" sz="quarter" idx="58" hasCustomPrompt="1"/>
          </p:nvPr>
        </p:nvSpPr>
        <p:spPr>
          <a:xfrm>
            <a:off x="9368232" y="1824147"/>
            <a:ext cx="3780419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7" name="テキスト プレースホルダー 11"/>
          <p:cNvSpPr>
            <a:spLocks noGrp="1"/>
          </p:cNvSpPr>
          <p:nvPr>
            <p:ph type="body" sz="quarter" idx="59" hasCustomPrompt="1"/>
          </p:nvPr>
        </p:nvSpPr>
        <p:spPr>
          <a:xfrm>
            <a:off x="9368231" y="6913793"/>
            <a:ext cx="3780419" cy="5400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8" name="テキスト プレースホルダー 11"/>
          <p:cNvSpPr>
            <a:spLocks noGrp="1"/>
          </p:cNvSpPr>
          <p:nvPr>
            <p:ph type="body" sz="quarter" idx="60" hasCustomPrompt="1"/>
          </p:nvPr>
        </p:nvSpPr>
        <p:spPr>
          <a:xfrm>
            <a:off x="9368233" y="2597350"/>
            <a:ext cx="3780419" cy="14401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66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  <a:endParaRPr lang="en-US" dirty="0"/>
          </a:p>
        </p:txBody>
      </p:sp>
      <p:sp>
        <p:nvSpPr>
          <p:cNvPr id="79" name="ホームベース 78"/>
          <p:cNvSpPr/>
          <p:nvPr userDrawn="1"/>
        </p:nvSpPr>
        <p:spPr>
          <a:xfrm>
            <a:off x="9593255" y="4285038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0" name="テキスト プレースホルダー 11"/>
          <p:cNvSpPr>
            <a:spLocks noGrp="1"/>
          </p:cNvSpPr>
          <p:nvPr>
            <p:ph type="body" sz="quarter" idx="61" hasCustomPrompt="1"/>
          </p:nvPr>
        </p:nvSpPr>
        <p:spPr>
          <a:xfrm>
            <a:off x="9916809" y="4172525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1" name="ホームベース 80"/>
          <p:cNvSpPr/>
          <p:nvPr userDrawn="1"/>
        </p:nvSpPr>
        <p:spPr>
          <a:xfrm>
            <a:off x="9584738" y="4979500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2" name="テキスト プレースホルダー 11"/>
          <p:cNvSpPr>
            <a:spLocks noGrp="1"/>
          </p:cNvSpPr>
          <p:nvPr>
            <p:ph type="body" sz="quarter" idx="62" hasCustomPrompt="1"/>
          </p:nvPr>
        </p:nvSpPr>
        <p:spPr>
          <a:xfrm>
            <a:off x="9908292" y="4866987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3" name="ホームベース 82"/>
          <p:cNvSpPr/>
          <p:nvPr userDrawn="1"/>
        </p:nvSpPr>
        <p:spPr>
          <a:xfrm>
            <a:off x="9593255" y="5655323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4" name="テキスト プレースホルダー 11"/>
          <p:cNvSpPr>
            <a:spLocks noGrp="1"/>
          </p:cNvSpPr>
          <p:nvPr>
            <p:ph type="body" sz="quarter" idx="63" hasCustomPrompt="1"/>
          </p:nvPr>
        </p:nvSpPr>
        <p:spPr>
          <a:xfrm>
            <a:off x="9916809" y="5542810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5" name="ホームベース 84"/>
          <p:cNvSpPr/>
          <p:nvPr userDrawn="1"/>
        </p:nvSpPr>
        <p:spPr>
          <a:xfrm>
            <a:off x="9593255" y="6332765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6" name="テキスト プレースホルダー 11"/>
          <p:cNvSpPr>
            <a:spLocks noGrp="1"/>
          </p:cNvSpPr>
          <p:nvPr>
            <p:ph type="body" sz="quarter" idx="64" hasCustomPrompt="1"/>
          </p:nvPr>
        </p:nvSpPr>
        <p:spPr>
          <a:xfrm>
            <a:off x="9916809" y="6220252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87" name="グループ化 86"/>
          <p:cNvGrpSpPr/>
          <p:nvPr userDrawn="1"/>
        </p:nvGrpSpPr>
        <p:grpSpPr>
          <a:xfrm>
            <a:off x="13652226" y="1836581"/>
            <a:ext cx="3780420" cy="5621309"/>
            <a:chOff x="1582365" y="2308464"/>
            <a:chExt cx="4545506" cy="5621309"/>
          </a:xfrm>
        </p:grpSpPr>
        <p:sp>
          <p:nvSpPr>
            <p:cNvPr id="88" name="角丸四角形 87"/>
            <p:cNvSpPr/>
            <p:nvPr userDrawn="1"/>
          </p:nvSpPr>
          <p:spPr>
            <a:xfrm>
              <a:off x="1582366" y="2308464"/>
              <a:ext cx="4545505" cy="5621309"/>
            </a:xfrm>
            <a:prstGeom prst="roundRect">
              <a:avLst>
                <a:gd name="adj" fmla="val 2803"/>
              </a:avLst>
            </a:prstGeom>
            <a:solidFill>
              <a:schemeClr val="accent1">
                <a:lumMod val="75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9" name="正方形/長方形 88"/>
            <p:cNvSpPr/>
            <p:nvPr userDrawn="1"/>
          </p:nvSpPr>
          <p:spPr>
            <a:xfrm>
              <a:off x="1582366" y="3073270"/>
              <a:ext cx="4545505" cy="1440160"/>
            </a:xfrm>
            <a:prstGeom prst="rect">
              <a:avLst/>
            </a:prstGeom>
            <a:solidFill>
              <a:schemeClr val="accent1"/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90" name="正方形/長方形 89"/>
            <p:cNvSpPr/>
            <p:nvPr userDrawn="1"/>
          </p:nvSpPr>
          <p:spPr>
            <a:xfrm>
              <a:off x="1582365" y="4513430"/>
              <a:ext cx="4545505" cy="287628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mpd="thinThick">
              <a:noFill/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91" name="テキスト プレースホルダー 11"/>
          <p:cNvSpPr>
            <a:spLocks noGrp="1"/>
          </p:cNvSpPr>
          <p:nvPr>
            <p:ph type="body" sz="quarter" idx="65" hasCustomPrompt="1"/>
          </p:nvPr>
        </p:nvSpPr>
        <p:spPr>
          <a:xfrm>
            <a:off x="13652226" y="1828184"/>
            <a:ext cx="3780419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2" name="テキスト プレースホルダー 11"/>
          <p:cNvSpPr>
            <a:spLocks noGrp="1"/>
          </p:cNvSpPr>
          <p:nvPr>
            <p:ph type="body" sz="quarter" idx="66" hasCustomPrompt="1"/>
          </p:nvPr>
        </p:nvSpPr>
        <p:spPr>
          <a:xfrm>
            <a:off x="13652225" y="6917830"/>
            <a:ext cx="3780419" cy="5400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3" name="テキスト プレースホルダー 11"/>
          <p:cNvSpPr>
            <a:spLocks noGrp="1"/>
          </p:cNvSpPr>
          <p:nvPr>
            <p:ph type="body" sz="quarter" idx="67" hasCustomPrompt="1"/>
          </p:nvPr>
        </p:nvSpPr>
        <p:spPr>
          <a:xfrm>
            <a:off x="13652227" y="2601387"/>
            <a:ext cx="3780419" cy="14401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66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WORD</a:t>
            </a:r>
            <a:endParaRPr lang="en-US" dirty="0"/>
          </a:p>
        </p:txBody>
      </p:sp>
      <p:sp>
        <p:nvSpPr>
          <p:cNvPr id="94" name="ホームベース 93"/>
          <p:cNvSpPr/>
          <p:nvPr userDrawn="1"/>
        </p:nvSpPr>
        <p:spPr>
          <a:xfrm>
            <a:off x="13877249" y="4289075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テキスト プレースホルダー 11"/>
          <p:cNvSpPr>
            <a:spLocks noGrp="1"/>
          </p:cNvSpPr>
          <p:nvPr>
            <p:ph type="body" sz="quarter" idx="68" hasCustomPrompt="1"/>
          </p:nvPr>
        </p:nvSpPr>
        <p:spPr>
          <a:xfrm>
            <a:off x="14200803" y="4176562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6" name="ホームベース 95"/>
          <p:cNvSpPr/>
          <p:nvPr userDrawn="1"/>
        </p:nvSpPr>
        <p:spPr>
          <a:xfrm>
            <a:off x="13868732" y="4983537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7" name="テキスト プレースホルダー 11"/>
          <p:cNvSpPr>
            <a:spLocks noGrp="1"/>
          </p:cNvSpPr>
          <p:nvPr>
            <p:ph type="body" sz="quarter" idx="69" hasCustomPrompt="1"/>
          </p:nvPr>
        </p:nvSpPr>
        <p:spPr>
          <a:xfrm>
            <a:off x="14192286" y="4871024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8" name="ホームベース 97"/>
          <p:cNvSpPr/>
          <p:nvPr userDrawn="1"/>
        </p:nvSpPr>
        <p:spPr>
          <a:xfrm>
            <a:off x="13877249" y="5659360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9" name="テキスト プレースホルダー 11"/>
          <p:cNvSpPr>
            <a:spLocks noGrp="1"/>
          </p:cNvSpPr>
          <p:nvPr>
            <p:ph type="body" sz="quarter" idx="70" hasCustomPrompt="1"/>
          </p:nvPr>
        </p:nvSpPr>
        <p:spPr>
          <a:xfrm>
            <a:off x="14200803" y="5546847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0" name="ホームベース 99"/>
          <p:cNvSpPr/>
          <p:nvPr userDrawn="1"/>
        </p:nvSpPr>
        <p:spPr>
          <a:xfrm>
            <a:off x="13877249" y="6336802"/>
            <a:ext cx="405045" cy="315035"/>
          </a:xfrm>
          <a:prstGeom prst="homePlat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1" name="テキスト プレースホルダー 11"/>
          <p:cNvSpPr>
            <a:spLocks noGrp="1"/>
          </p:cNvSpPr>
          <p:nvPr>
            <p:ph type="body" sz="quarter" idx="71" hasCustomPrompt="1"/>
          </p:nvPr>
        </p:nvSpPr>
        <p:spPr>
          <a:xfrm>
            <a:off x="14200803" y="6224289"/>
            <a:ext cx="3051823" cy="5400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74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6413" cy="10287000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772276" y="3748345"/>
            <a:ext cx="5850650" cy="5850650"/>
          </a:xfrm>
          <a:prstGeom prst="ellipse">
            <a:avLst/>
          </a:prstGeom>
          <a:solidFill>
            <a:schemeClr val="accent1">
              <a:alpha val="69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2707556" y="4783525"/>
            <a:ext cx="2070165" cy="2070165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8" name="タイトル 1"/>
          <p:cNvSpPr>
            <a:spLocks noGrp="1"/>
          </p:cNvSpPr>
          <p:nvPr>
            <p:ph type="ctrTitle" hasCustomPrompt="1"/>
          </p:nvPr>
        </p:nvSpPr>
        <p:spPr>
          <a:xfrm>
            <a:off x="907291" y="6808685"/>
            <a:ext cx="5580620" cy="1189757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100000"/>
              </a:lnSpc>
              <a:defRPr sz="4000" spc="6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ja-JP" dirty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70955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1 つの角を丸めた四角形 4"/>
          <p:cNvSpPr/>
          <p:nvPr userDrawn="1"/>
        </p:nvSpPr>
        <p:spPr>
          <a:xfrm flipH="1">
            <a:off x="1034618" y="1890577"/>
            <a:ext cx="3780420" cy="1048493"/>
          </a:xfrm>
          <a:prstGeom prst="round1Rect">
            <a:avLst/>
          </a:prstGeom>
          <a:solidFill>
            <a:schemeClr val="accent1">
              <a:lumMod val="75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4878870" y="1890577"/>
            <a:ext cx="4042080" cy="1048493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8989720" y="1890577"/>
            <a:ext cx="4042080" cy="1048493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1 つの角を丸めた四角形 7"/>
          <p:cNvSpPr/>
          <p:nvPr userDrawn="1"/>
        </p:nvSpPr>
        <p:spPr>
          <a:xfrm>
            <a:off x="13100571" y="1890577"/>
            <a:ext cx="4042080" cy="1048493"/>
          </a:xfrm>
          <a:prstGeom prst="round1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1037960" y="3009661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1037960" y="3756355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1037960" y="4503049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1037960" y="5249743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1037960" y="5996437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1 つの角を丸めた四角形 13"/>
          <p:cNvSpPr/>
          <p:nvPr userDrawn="1"/>
        </p:nvSpPr>
        <p:spPr>
          <a:xfrm flipH="1" flipV="1">
            <a:off x="1037960" y="6743133"/>
            <a:ext cx="3777078" cy="660290"/>
          </a:xfrm>
          <a:prstGeom prst="round1Rect">
            <a:avLst>
              <a:gd name="adj" fmla="val 31639"/>
            </a:avLst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/>
          <p:cNvSpPr/>
          <p:nvPr userDrawn="1"/>
        </p:nvSpPr>
        <p:spPr>
          <a:xfrm>
            <a:off x="4878870" y="3009661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 userDrawn="1"/>
        </p:nvSpPr>
        <p:spPr>
          <a:xfrm>
            <a:off x="4878870" y="3756355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 userDrawn="1"/>
        </p:nvSpPr>
        <p:spPr>
          <a:xfrm>
            <a:off x="4878870" y="4503049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/>
          <p:cNvSpPr/>
          <p:nvPr userDrawn="1"/>
        </p:nvSpPr>
        <p:spPr>
          <a:xfrm>
            <a:off x="4878870" y="524974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4878870" y="5996437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/>
          <p:cNvSpPr/>
          <p:nvPr userDrawn="1"/>
        </p:nvSpPr>
        <p:spPr>
          <a:xfrm>
            <a:off x="4878870" y="674313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8989720" y="3009661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8989720" y="3756355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8989720" y="4503049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8989720" y="524974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8989720" y="5996437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/>
          <p:cNvSpPr/>
          <p:nvPr userDrawn="1"/>
        </p:nvSpPr>
        <p:spPr>
          <a:xfrm>
            <a:off x="8989720" y="674313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/>
          <p:cNvSpPr/>
          <p:nvPr userDrawn="1"/>
        </p:nvSpPr>
        <p:spPr>
          <a:xfrm>
            <a:off x="13100571" y="3009661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3100571" y="3756355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/>
          <p:cNvSpPr/>
          <p:nvPr userDrawn="1"/>
        </p:nvSpPr>
        <p:spPr>
          <a:xfrm>
            <a:off x="13100571" y="4503049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2" name="正方形/長方形 31"/>
          <p:cNvSpPr/>
          <p:nvPr userDrawn="1"/>
        </p:nvSpPr>
        <p:spPr>
          <a:xfrm>
            <a:off x="13100571" y="524974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/>
          <p:cNvSpPr/>
          <p:nvPr userDrawn="1"/>
        </p:nvSpPr>
        <p:spPr>
          <a:xfrm>
            <a:off x="13100571" y="5996437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1 つの角を丸めた四角形 33"/>
          <p:cNvSpPr/>
          <p:nvPr userDrawn="1"/>
        </p:nvSpPr>
        <p:spPr>
          <a:xfrm flipV="1">
            <a:off x="13100571" y="6743133"/>
            <a:ext cx="4042080" cy="660290"/>
          </a:xfrm>
          <a:prstGeom prst="round1Rect">
            <a:avLst>
              <a:gd name="adj" fmla="val 33510"/>
            </a:avLst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4878871" y="2028221"/>
            <a:ext cx="4042080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9000490" y="2028221"/>
            <a:ext cx="4042080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086627" y="2028221"/>
            <a:ext cx="4042080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037960" y="3027398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1037960" y="3756355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1037960" y="4503049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1037960" y="5249743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2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1037960" y="6014148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1037960" y="6755490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6" name="テキスト プレースホルダー 11"/>
          <p:cNvSpPr>
            <a:spLocks noGrp="1"/>
          </p:cNvSpPr>
          <p:nvPr>
            <p:ph type="body" sz="quarter" idx="45" hasCustomPrompt="1"/>
          </p:nvPr>
        </p:nvSpPr>
        <p:spPr>
          <a:xfrm>
            <a:off x="4878870" y="3045084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7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4875528" y="3774041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8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4875528" y="4520735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9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4878870" y="5267429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0" name="テキスト プレースホルダー 11"/>
          <p:cNvSpPr>
            <a:spLocks noGrp="1"/>
          </p:cNvSpPr>
          <p:nvPr>
            <p:ph type="body" sz="quarter" idx="49" hasCustomPrompt="1"/>
          </p:nvPr>
        </p:nvSpPr>
        <p:spPr>
          <a:xfrm>
            <a:off x="4883808" y="6031834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1" name="テキスト プレースホルダー 11"/>
          <p:cNvSpPr>
            <a:spLocks noGrp="1"/>
          </p:cNvSpPr>
          <p:nvPr>
            <p:ph type="body" sz="quarter" idx="50" hasCustomPrompt="1"/>
          </p:nvPr>
        </p:nvSpPr>
        <p:spPr>
          <a:xfrm>
            <a:off x="4871452" y="6773176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2" name="テキスト プレースホルダー 11"/>
          <p:cNvSpPr>
            <a:spLocks noGrp="1"/>
          </p:cNvSpPr>
          <p:nvPr>
            <p:ph type="body" sz="quarter" idx="51" hasCustomPrompt="1"/>
          </p:nvPr>
        </p:nvSpPr>
        <p:spPr>
          <a:xfrm>
            <a:off x="9007908" y="3045084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3" name="テキスト プレースホルダー 11"/>
          <p:cNvSpPr>
            <a:spLocks noGrp="1"/>
          </p:cNvSpPr>
          <p:nvPr>
            <p:ph type="body" sz="quarter" idx="52" hasCustomPrompt="1"/>
          </p:nvPr>
        </p:nvSpPr>
        <p:spPr>
          <a:xfrm>
            <a:off x="9004566" y="3774041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4" name="テキスト プレースホルダー 11"/>
          <p:cNvSpPr>
            <a:spLocks noGrp="1"/>
          </p:cNvSpPr>
          <p:nvPr>
            <p:ph type="body" sz="quarter" idx="53" hasCustomPrompt="1"/>
          </p:nvPr>
        </p:nvSpPr>
        <p:spPr>
          <a:xfrm>
            <a:off x="9004566" y="4520735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5" name="テキスト プレースホルダー 11"/>
          <p:cNvSpPr>
            <a:spLocks noGrp="1"/>
          </p:cNvSpPr>
          <p:nvPr>
            <p:ph type="body" sz="quarter" idx="54" hasCustomPrompt="1"/>
          </p:nvPr>
        </p:nvSpPr>
        <p:spPr>
          <a:xfrm>
            <a:off x="9007908" y="5267429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6" name="テキスト プレースホルダー 11"/>
          <p:cNvSpPr>
            <a:spLocks noGrp="1"/>
          </p:cNvSpPr>
          <p:nvPr>
            <p:ph type="body" sz="quarter" idx="55" hasCustomPrompt="1"/>
          </p:nvPr>
        </p:nvSpPr>
        <p:spPr>
          <a:xfrm>
            <a:off x="9012846" y="6031834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7" name="テキスト プレースホルダー 11"/>
          <p:cNvSpPr>
            <a:spLocks noGrp="1"/>
          </p:cNvSpPr>
          <p:nvPr>
            <p:ph type="body" sz="quarter" idx="56" hasCustomPrompt="1"/>
          </p:nvPr>
        </p:nvSpPr>
        <p:spPr>
          <a:xfrm>
            <a:off x="9000490" y="6773176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8" name="テキスト プレースホルダー 11"/>
          <p:cNvSpPr>
            <a:spLocks noGrp="1"/>
          </p:cNvSpPr>
          <p:nvPr>
            <p:ph type="body" sz="quarter" idx="57" hasCustomPrompt="1"/>
          </p:nvPr>
        </p:nvSpPr>
        <p:spPr>
          <a:xfrm>
            <a:off x="13100571" y="3045084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9" name="テキスト プレースホルダー 11"/>
          <p:cNvSpPr>
            <a:spLocks noGrp="1"/>
          </p:cNvSpPr>
          <p:nvPr>
            <p:ph type="body" sz="quarter" idx="58" hasCustomPrompt="1"/>
          </p:nvPr>
        </p:nvSpPr>
        <p:spPr>
          <a:xfrm>
            <a:off x="13097229" y="3774041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0" name="テキスト プレースホルダー 11"/>
          <p:cNvSpPr>
            <a:spLocks noGrp="1"/>
          </p:cNvSpPr>
          <p:nvPr>
            <p:ph type="body" sz="quarter" idx="59" hasCustomPrompt="1"/>
          </p:nvPr>
        </p:nvSpPr>
        <p:spPr>
          <a:xfrm>
            <a:off x="13097229" y="4520735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1" name="テキスト プレースホルダー 11"/>
          <p:cNvSpPr>
            <a:spLocks noGrp="1"/>
          </p:cNvSpPr>
          <p:nvPr>
            <p:ph type="body" sz="quarter" idx="60" hasCustomPrompt="1"/>
          </p:nvPr>
        </p:nvSpPr>
        <p:spPr>
          <a:xfrm>
            <a:off x="13100571" y="5267429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2" name="テキスト プレースホルダー 11"/>
          <p:cNvSpPr>
            <a:spLocks noGrp="1"/>
          </p:cNvSpPr>
          <p:nvPr>
            <p:ph type="body" sz="quarter" idx="61" hasCustomPrompt="1"/>
          </p:nvPr>
        </p:nvSpPr>
        <p:spPr>
          <a:xfrm>
            <a:off x="13105509" y="6031834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3" name="テキスト プレースホルダー 11"/>
          <p:cNvSpPr>
            <a:spLocks noGrp="1"/>
          </p:cNvSpPr>
          <p:nvPr>
            <p:ph type="body" sz="quarter" idx="62" hasCustomPrompt="1"/>
          </p:nvPr>
        </p:nvSpPr>
        <p:spPr>
          <a:xfrm>
            <a:off x="13093153" y="6773176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74" name="直線コネクタ 73"/>
          <p:cNvCxnSpPr/>
          <p:nvPr userDrawn="1"/>
        </p:nvCxnSpPr>
        <p:spPr>
          <a:xfrm flipH="1" flipV="1">
            <a:off x="3332956" y="7753789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テキスト プレースホルダー 11"/>
          <p:cNvSpPr>
            <a:spLocks noGrp="1"/>
          </p:cNvSpPr>
          <p:nvPr>
            <p:ph type="body" sz="quarter" idx="63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00912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 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1 つの角を丸めた四角形 4"/>
          <p:cNvSpPr/>
          <p:nvPr userDrawn="1"/>
        </p:nvSpPr>
        <p:spPr>
          <a:xfrm flipH="1">
            <a:off x="1034618" y="2668225"/>
            <a:ext cx="3780420" cy="1048493"/>
          </a:xfrm>
          <a:prstGeom prst="round1Rect">
            <a:avLst/>
          </a:prstGeom>
          <a:solidFill>
            <a:schemeClr val="accent1">
              <a:lumMod val="75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4878870" y="2668225"/>
            <a:ext cx="4042080" cy="1048493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8989720" y="2668225"/>
            <a:ext cx="4042080" cy="1048493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1 つの角を丸めた四角形 7"/>
          <p:cNvSpPr/>
          <p:nvPr userDrawn="1"/>
        </p:nvSpPr>
        <p:spPr>
          <a:xfrm>
            <a:off x="13100571" y="2668225"/>
            <a:ext cx="4042080" cy="1048493"/>
          </a:xfrm>
          <a:prstGeom prst="round1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1037960" y="3787309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1037960" y="4534003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1037960" y="5280697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1 つの角を丸めた四角形 13"/>
          <p:cNvSpPr/>
          <p:nvPr userDrawn="1"/>
        </p:nvSpPr>
        <p:spPr>
          <a:xfrm flipH="1" flipV="1">
            <a:off x="1037960" y="6011158"/>
            <a:ext cx="3777078" cy="660290"/>
          </a:xfrm>
          <a:prstGeom prst="round1Rect">
            <a:avLst>
              <a:gd name="adj" fmla="val 31639"/>
            </a:avLst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/>
          <p:cNvSpPr/>
          <p:nvPr userDrawn="1"/>
        </p:nvSpPr>
        <p:spPr>
          <a:xfrm>
            <a:off x="4878870" y="3787309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 userDrawn="1"/>
        </p:nvSpPr>
        <p:spPr>
          <a:xfrm>
            <a:off x="4878870" y="453400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 userDrawn="1"/>
        </p:nvSpPr>
        <p:spPr>
          <a:xfrm>
            <a:off x="4878870" y="5280697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/>
          <p:cNvSpPr/>
          <p:nvPr userDrawn="1"/>
        </p:nvSpPr>
        <p:spPr>
          <a:xfrm>
            <a:off x="4878870" y="6011158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8989720" y="3787309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8989720" y="453400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8989720" y="5280697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/>
          <p:cNvSpPr/>
          <p:nvPr userDrawn="1"/>
        </p:nvSpPr>
        <p:spPr>
          <a:xfrm>
            <a:off x="8989720" y="6011158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/>
          <p:cNvSpPr/>
          <p:nvPr userDrawn="1"/>
        </p:nvSpPr>
        <p:spPr>
          <a:xfrm>
            <a:off x="13100571" y="3787309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3100571" y="453400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/>
          <p:cNvSpPr/>
          <p:nvPr userDrawn="1"/>
        </p:nvSpPr>
        <p:spPr>
          <a:xfrm>
            <a:off x="13100571" y="5280697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1 つの角を丸めた四角形 33"/>
          <p:cNvSpPr/>
          <p:nvPr userDrawn="1"/>
        </p:nvSpPr>
        <p:spPr>
          <a:xfrm flipV="1">
            <a:off x="13100571" y="6011158"/>
            <a:ext cx="4042080" cy="660290"/>
          </a:xfrm>
          <a:prstGeom prst="round1Rect">
            <a:avLst>
              <a:gd name="adj" fmla="val 33510"/>
            </a:avLst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4878871" y="2805869"/>
            <a:ext cx="4042080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9000490" y="2805869"/>
            <a:ext cx="4042080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086627" y="2805869"/>
            <a:ext cx="4042080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037960" y="3805046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1037960" y="4534003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1037960" y="5280697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1037960" y="6023515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6" name="テキスト プレースホルダー 11"/>
          <p:cNvSpPr>
            <a:spLocks noGrp="1"/>
          </p:cNvSpPr>
          <p:nvPr>
            <p:ph type="body" sz="quarter" idx="45" hasCustomPrompt="1"/>
          </p:nvPr>
        </p:nvSpPr>
        <p:spPr>
          <a:xfrm>
            <a:off x="4878870" y="3822732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7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4875528" y="4551689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8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4875528" y="5298383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1" name="テキスト プレースホルダー 11"/>
          <p:cNvSpPr>
            <a:spLocks noGrp="1"/>
          </p:cNvSpPr>
          <p:nvPr>
            <p:ph type="body" sz="quarter" idx="50" hasCustomPrompt="1"/>
          </p:nvPr>
        </p:nvSpPr>
        <p:spPr>
          <a:xfrm>
            <a:off x="4871452" y="6041201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2" name="テキスト プレースホルダー 11"/>
          <p:cNvSpPr>
            <a:spLocks noGrp="1"/>
          </p:cNvSpPr>
          <p:nvPr>
            <p:ph type="body" sz="quarter" idx="51" hasCustomPrompt="1"/>
          </p:nvPr>
        </p:nvSpPr>
        <p:spPr>
          <a:xfrm>
            <a:off x="9007908" y="3822732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3" name="テキスト プレースホルダー 11"/>
          <p:cNvSpPr>
            <a:spLocks noGrp="1"/>
          </p:cNvSpPr>
          <p:nvPr>
            <p:ph type="body" sz="quarter" idx="52" hasCustomPrompt="1"/>
          </p:nvPr>
        </p:nvSpPr>
        <p:spPr>
          <a:xfrm>
            <a:off x="9004566" y="4551689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4" name="テキスト プレースホルダー 11"/>
          <p:cNvSpPr>
            <a:spLocks noGrp="1"/>
          </p:cNvSpPr>
          <p:nvPr>
            <p:ph type="body" sz="quarter" idx="53" hasCustomPrompt="1"/>
          </p:nvPr>
        </p:nvSpPr>
        <p:spPr>
          <a:xfrm>
            <a:off x="9004566" y="5298383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7" name="テキスト プレースホルダー 11"/>
          <p:cNvSpPr>
            <a:spLocks noGrp="1"/>
          </p:cNvSpPr>
          <p:nvPr>
            <p:ph type="body" sz="quarter" idx="56" hasCustomPrompt="1"/>
          </p:nvPr>
        </p:nvSpPr>
        <p:spPr>
          <a:xfrm>
            <a:off x="9000490" y="6041201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8" name="テキスト プレースホルダー 11"/>
          <p:cNvSpPr>
            <a:spLocks noGrp="1"/>
          </p:cNvSpPr>
          <p:nvPr>
            <p:ph type="body" sz="quarter" idx="57" hasCustomPrompt="1"/>
          </p:nvPr>
        </p:nvSpPr>
        <p:spPr>
          <a:xfrm>
            <a:off x="13100571" y="3822732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9" name="テキスト プレースホルダー 11"/>
          <p:cNvSpPr>
            <a:spLocks noGrp="1"/>
          </p:cNvSpPr>
          <p:nvPr>
            <p:ph type="body" sz="quarter" idx="58" hasCustomPrompt="1"/>
          </p:nvPr>
        </p:nvSpPr>
        <p:spPr>
          <a:xfrm>
            <a:off x="13097229" y="4551689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0" name="テキスト プレースホルダー 11"/>
          <p:cNvSpPr>
            <a:spLocks noGrp="1"/>
          </p:cNvSpPr>
          <p:nvPr>
            <p:ph type="body" sz="quarter" idx="59" hasCustomPrompt="1"/>
          </p:nvPr>
        </p:nvSpPr>
        <p:spPr>
          <a:xfrm>
            <a:off x="13097229" y="5298383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3" name="テキスト プレースホルダー 11"/>
          <p:cNvSpPr>
            <a:spLocks noGrp="1"/>
          </p:cNvSpPr>
          <p:nvPr>
            <p:ph type="body" sz="quarter" idx="62" hasCustomPrompt="1"/>
          </p:nvPr>
        </p:nvSpPr>
        <p:spPr>
          <a:xfrm>
            <a:off x="13093153" y="6041201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74" name="直線コネクタ 73"/>
          <p:cNvCxnSpPr/>
          <p:nvPr userDrawn="1"/>
        </p:nvCxnSpPr>
        <p:spPr>
          <a:xfrm flipH="1" flipV="1">
            <a:off x="3332956" y="7753789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テキスト プレースホルダー 11"/>
          <p:cNvSpPr>
            <a:spLocks noGrp="1"/>
          </p:cNvSpPr>
          <p:nvPr>
            <p:ph type="body" sz="quarter" idx="63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39596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 Tab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1 つの角を丸めた四角形 4"/>
          <p:cNvSpPr/>
          <p:nvPr userDrawn="1"/>
        </p:nvSpPr>
        <p:spPr>
          <a:xfrm flipH="1">
            <a:off x="1034618" y="1890577"/>
            <a:ext cx="3780420" cy="1048493"/>
          </a:xfrm>
          <a:prstGeom prst="round1Rect">
            <a:avLst/>
          </a:prstGeom>
          <a:solidFill>
            <a:schemeClr val="accent1">
              <a:lumMod val="75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4912736" y="1890577"/>
            <a:ext cx="3029416" cy="1048493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8018081" y="1890577"/>
            <a:ext cx="3029416" cy="1048493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1 つの角を丸めた四角形 7"/>
          <p:cNvSpPr/>
          <p:nvPr userDrawn="1"/>
        </p:nvSpPr>
        <p:spPr>
          <a:xfrm>
            <a:off x="14259561" y="1890577"/>
            <a:ext cx="2883089" cy="1048493"/>
          </a:xfrm>
          <a:prstGeom prst="round1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1037960" y="3009661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1037960" y="3756355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1037960" y="4503049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1037960" y="5249743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1037960" y="5996437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1 つの角を丸めた四角形 13"/>
          <p:cNvSpPr/>
          <p:nvPr userDrawn="1"/>
        </p:nvSpPr>
        <p:spPr>
          <a:xfrm flipH="1" flipV="1">
            <a:off x="1037960" y="6743133"/>
            <a:ext cx="3777078" cy="660290"/>
          </a:xfrm>
          <a:prstGeom prst="round1Rect">
            <a:avLst>
              <a:gd name="adj" fmla="val 31639"/>
            </a:avLst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/>
          <p:cNvSpPr/>
          <p:nvPr userDrawn="1"/>
        </p:nvSpPr>
        <p:spPr>
          <a:xfrm>
            <a:off x="4912736" y="3009661"/>
            <a:ext cx="3029416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 userDrawn="1"/>
        </p:nvSpPr>
        <p:spPr>
          <a:xfrm>
            <a:off x="4912736" y="3756355"/>
            <a:ext cx="3029416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 userDrawn="1"/>
        </p:nvSpPr>
        <p:spPr>
          <a:xfrm>
            <a:off x="4912736" y="4503049"/>
            <a:ext cx="3029416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/>
          <p:cNvSpPr/>
          <p:nvPr userDrawn="1"/>
        </p:nvSpPr>
        <p:spPr>
          <a:xfrm>
            <a:off x="4912736" y="5249743"/>
            <a:ext cx="3029416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4912736" y="5996437"/>
            <a:ext cx="3029416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/>
          <p:cNvSpPr/>
          <p:nvPr userDrawn="1"/>
        </p:nvSpPr>
        <p:spPr>
          <a:xfrm>
            <a:off x="4912736" y="6743133"/>
            <a:ext cx="3029416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8018081" y="3009661"/>
            <a:ext cx="3029416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8018081" y="3756355"/>
            <a:ext cx="3029416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8018081" y="4503049"/>
            <a:ext cx="3029416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8018081" y="5249743"/>
            <a:ext cx="3029416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8018081" y="5996437"/>
            <a:ext cx="3029416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/>
          <p:cNvSpPr/>
          <p:nvPr userDrawn="1"/>
        </p:nvSpPr>
        <p:spPr>
          <a:xfrm>
            <a:off x="8018081" y="6743133"/>
            <a:ext cx="3029416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/>
          <p:cNvSpPr/>
          <p:nvPr userDrawn="1"/>
        </p:nvSpPr>
        <p:spPr>
          <a:xfrm>
            <a:off x="14259561" y="3009661"/>
            <a:ext cx="2883089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4259561" y="3756355"/>
            <a:ext cx="2883089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/>
          <p:cNvSpPr/>
          <p:nvPr userDrawn="1"/>
        </p:nvSpPr>
        <p:spPr>
          <a:xfrm>
            <a:off x="14259561" y="4503049"/>
            <a:ext cx="2883089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2" name="正方形/長方形 31"/>
          <p:cNvSpPr/>
          <p:nvPr userDrawn="1"/>
        </p:nvSpPr>
        <p:spPr>
          <a:xfrm>
            <a:off x="14259561" y="5249743"/>
            <a:ext cx="2883089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/>
          <p:cNvSpPr/>
          <p:nvPr userDrawn="1"/>
        </p:nvSpPr>
        <p:spPr>
          <a:xfrm>
            <a:off x="14259561" y="5996437"/>
            <a:ext cx="2883089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1 つの角を丸めた四角形 33"/>
          <p:cNvSpPr/>
          <p:nvPr userDrawn="1"/>
        </p:nvSpPr>
        <p:spPr>
          <a:xfrm flipV="1">
            <a:off x="14259561" y="6743133"/>
            <a:ext cx="2883089" cy="660290"/>
          </a:xfrm>
          <a:prstGeom prst="round1Rect">
            <a:avLst>
              <a:gd name="adj" fmla="val 33510"/>
            </a:avLst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4912737" y="2028221"/>
            <a:ext cx="3029416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8028851" y="2028221"/>
            <a:ext cx="3029416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38" hasCustomPrompt="1"/>
          </p:nvPr>
        </p:nvSpPr>
        <p:spPr>
          <a:xfrm>
            <a:off x="14245617" y="2028221"/>
            <a:ext cx="2883089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39" hasCustomPrompt="1"/>
          </p:nvPr>
        </p:nvSpPr>
        <p:spPr>
          <a:xfrm>
            <a:off x="1037960" y="3027398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40" hasCustomPrompt="1"/>
          </p:nvPr>
        </p:nvSpPr>
        <p:spPr>
          <a:xfrm>
            <a:off x="1037960" y="3756355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1037960" y="4503049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1037960" y="5249743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2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1037960" y="6014148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1037960" y="6755490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6" name="テキスト プレースホルダー 11"/>
          <p:cNvSpPr>
            <a:spLocks noGrp="1"/>
          </p:cNvSpPr>
          <p:nvPr>
            <p:ph type="body" sz="quarter" idx="45" hasCustomPrompt="1"/>
          </p:nvPr>
        </p:nvSpPr>
        <p:spPr>
          <a:xfrm>
            <a:off x="4912736" y="3045084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7" name="テキスト プレースホルダー 11"/>
          <p:cNvSpPr>
            <a:spLocks noGrp="1"/>
          </p:cNvSpPr>
          <p:nvPr>
            <p:ph type="body" sz="quarter" idx="46" hasCustomPrompt="1"/>
          </p:nvPr>
        </p:nvSpPr>
        <p:spPr>
          <a:xfrm>
            <a:off x="4909394" y="3774041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8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4909394" y="4520735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9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4912736" y="5267429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0" name="テキスト プレースホルダー 11"/>
          <p:cNvSpPr>
            <a:spLocks noGrp="1"/>
          </p:cNvSpPr>
          <p:nvPr>
            <p:ph type="body" sz="quarter" idx="49" hasCustomPrompt="1"/>
          </p:nvPr>
        </p:nvSpPr>
        <p:spPr>
          <a:xfrm>
            <a:off x="4917674" y="6031834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1" name="テキスト プレースホルダー 11"/>
          <p:cNvSpPr>
            <a:spLocks noGrp="1"/>
          </p:cNvSpPr>
          <p:nvPr>
            <p:ph type="body" sz="quarter" idx="50" hasCustomPrompt="1"/>
          </p:nvPr>
        </p:nvSpPr>
        <p:spPr>
          <a:xfrm>
            <a:off x="4905318" y="6773176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2" name="テキスト プレースホルダー 11"/>
          <p:cNvSpPr>
            <a:spLocks noGrp="1"/>
          </p:cNvSpPr>
          <p:nvPr>
            <p:ph type="body" sz="quarter" idx="51" hasCustomPrompt="1"/>
          </p:nvPr>
        </p:nvSpPr>
        <p:spPr>
          <a:xfrm>
            <a:off x="8036269" y="3045084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3" name="テキスト プレースホルダー 11"/>
          <p:cNvSpPr>
            <a:spLocks noGrp="1"/>
          </p:cNvSpPr>
          <p:nvPr>
            <p:ph type="body" sz="quarter" idx="52" hasCustomPrompt="1"/>
          </p:nvPr>
        </p:nvSpPr>
        <p:spPr>
          <a:xfrm>
            <a:off x="8032927" y="3774041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4" name="テキスト プレースホルダー 11"/>
          <p:cNvSpPr>
            <a:spLocks noGrp="1"/>
          </p:cNvSpPr>
          <p:nvPr>
            <p:ph type="body" sz="quarter" idx="53" hasCustomPrompt="1"/>
          </p:nvPr>
        </p:nvSpPr>
        <p:spPr>
          <a:xfrm>
            <a:off x="8032927" y="4520735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5" name="テキスト プレースホルダー 11"/>
          <p:cNvSpPr>
            <a:spLocks noGrp="1"/>
          </p:cNvSpPr>
          <p:nvPr>
            <p:ph type="body" sz="quarter" idx="54" hasCustomPrompt="1"/>
          </p:nvPr>
        </p:nvSpPr>
        <p:spPr>
          <a:xfrm>
            <a:off x="8036269" y="5267429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6" name="テキスト プレースホルダー 11"/>
          <p:cNvSpPr>
            <a:spLocks noGrp="1"/>
          </p:cNvSpPr>
          <p:nvPr>
            <p:ph type="body" sz="quarter" idx="55" hasCustomPrompt="1"/>
          </p:nvPr>
        </p:nvSpPr>
        <p:spPr>
          <a:xfrm>
            <a:off x="8041207" y="6031834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7" name="テキスト プレースホルダー 11"/>
          <p:cNvSpPr>
            <a:spLocks noGrp="1"/>
          </p:cNvSpPr>
          <p:nvPr>
            <p:ph type="body" sz="quarter" idx="56" hasCustomPrompt="1"/>
          </p:nvPr>
        </p:nvSpPr>
        <p:spPr>
          <a:xfrm>
            <a:off x="8028851" y="6773176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8" name="テキスト プレースホルダー 11"/>
          <p:cNvSpPr>
            <a:spLocks noGrp="1"/>
          </p:cNvSpPr>
          <p:nvPr>
            <p:ph type="body" sz="quarter" idx="57" hasCustomPrompt="1"/>
          </p:nvPr>
        </p:nvSpPr>
        <p:spPr>
          <a:xfrm>
            <a:off x="14259561" y="3045084"/>
            <a:ext cx="2883089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9" name="テキスト プレースホルダー 11"/>
          <p:cNvSpPr>
            <a:spLocks noGrp="1"/>
          </p:cNvSpPr>
          <p:nvPr>
            <p:ph type="body" sz="quarter" idx="58" hasCustomPrompt="1"/>
          </p:nvPr>
        </p:nvSpPr>
        <p:spPr>
          <a:xfrm>
            <a:off x="14256219" y="3774041"/>
            <a:ext cx="2883089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0" name="テキスト プレースホルダー 11"/>
          <p:cNvSpPr>
            <a:spLocks noGrp="1"/>
          </p:cNvSpPr>
          <p:nvPr>
            <p:ph type="body" sz="quarter" idx="59" hasCustomPrompt="1"/>
          </p:nvPr>
        </p:nvSpPr>
        <p:spPr>
          <a:xfrm>
            <a:off x="14256219" y="4520735"/>
            <a:ext cx="2883089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1" name="テキスト プレースホルダー 11"/>
          <p:cNvSpPr>
            <a:spLocks noGrp="1"/>
          </p:cNvSpPr>
          <p:nvPr>
            <p:ph type="body" sz="quarter" idx="60" hasCustomPrompt="1"/>
          </p:nvPr>
        </p:nvSpPr>
        <p:spPr>
          <a:xfrm>
            <a:off x="14259561" y="5267429"/>
            <a:ext cx="2883089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2" name="テキスト プレースホルダー 11"/>
          <p:cNvSpPr>
            <a:spLocks noGrp="1"/>
          </p:cNvSpPr>
          <p:nvPr>
            <p:ph type="body" sz="quarter" idx="61" hasCustomPrompt="1"/>
          </p:nvPr>
        </p:nvSpPr>
        <p:spPr>
          <a:xfrm>
            <a:off x="14264499" y="6031834"/>
            <a:ext cx="2883089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3" name="テキスト プレースホルダー 11"/>
          <p:cNvSpPr>
            <a:spLocks noGrp="1"/>
          </p:cNvSpPr>
          <p:nvPr>
            <p:ph type="body" sz="quarter" idx="62" hasCustomPrompt="1"/>
          </p:nvPr>
        </p:nvSpPr>
        <p:spPr>
          <a:xfrm>
            <a:off x="14252143" y="6773176"/>
            <a:ext cx="2883089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74" name="直線コネクタ 73"/>
          <p:cNvCxnSpPr/>
          <p:nvPr userDrawn="1"/>
        </p:nvCxnSpPr>
        <p:spPr>
          <a:xfrm flipH="1" flipV="1">
            <a:off x="3332956" y="7753789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テキスト プレースホルダー 11"/>
          <p:cNvSpPr>
            <a:spLocks noGrp="1"/>
          </p:cNvSpPr>
          <p:nvPr>
            <p:ph type="body" sz="quarter" idx="63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6" name="正方形/長方形 75"/>
          <p:cNvSpPr/>
          <p:nvPr userDrawn="1"/>
        </p:nvSpPr>
        <p:spPr>
          <a:xfrm>
            <a:off x="11131224" y="1890577"/>
            <a:ext cx="3029416" cy="1048493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7" name="正方形/長方形 76"/>
          <p:cNvSpPr/>
          <p:nvPr userDrawn="1"/>
        </p:nvSpPr>
        <p:spPr>
          <a:xfrm>
            <a:off x="11131224" y="3009661"/>
            <a:ext cx="3029416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8" name="正方形/長方形 77"/>
          <p:cNvSpPr/>
          <p:nvPr userDrawn="1"/>
        </p:nvSpPr>
        <p:spPr>
          <a:xfrm>
            <a:off x="11131224" y="3756355"/>
            <a:ext cx="3029416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9" name="正方形/長方形 78"/>
          <p:cNvSpPr/>
          <p:nvPr userDrawn="1"/>
        </p:nvSpPr>
        <p:spPr>
          <a:xfrm>
            <a:off x="11131224" y="4503049"/>
            <a:ext cx="3029416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0" name="正方形/長方形 79"/>
          <p:cNvSpPr/>
          <p:nvPr userDrawn="1"/>
        </p:nvSpPr>
        <p:spPr>
          <a:xfrm>
            <a:off x="11131224" y="5249743"/>
            <a:ext cx="3029416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1" name="正方形/長方形 80"/>
          <p:cNvSpPr/>
          <p:nvPr userDrawn="1"/>
        </p:nvSpPr>
        <p:spPr>
          <a:xfrm>
            <a:off x="11131224" y="5996437"/>
            <a:ext cx="3029416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2" name="正方形/長方形 81"/>
          <p:cNvSpPr/>
          <p:nvPr userDrawn="1"/>
        </p:nvSpPr>
        <p:spPr>
          <a:xfrm>
            <a:off x="11131224" y="6743133"/>
            <a:ext cx="3029416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3" name="テキスト プレースホルダー 11"/>
          <p:cNvSpPr>
            <a:spLocks noGrp="1"/>
          </p:cNvSpPr>
          <p:nvPr>
            <p:ph type="body" sz="quarter" idx="64" hasCustomPrompt="1"/>
          </p:nvPr>
        </p:nvSpPr>
        <p:spPr>
          <a:xfrm>
            <a:off x="11141994" y="2028221"/>
            <a:ext cx="3029416" cy="773203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4" name="テキスト プレースホルダー 11"/>
          <p:cNvSpPr>
            <a:spLocks noGrp="1"/>
          </p:cNvSpPr>
          <p:nvPr>
            <p:ph type="body" sz="quarter" idx="65" hasCustomPrompt="1"/>
          </p:nvPr>
        </p:nvSpPr>
        <p:spPr>
          <a:xfrm>
            <a:off x="11149412" y="3045084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5" name="テキスト プレースホルダー 11"/>
          <p:cNvSpPr>
            <a:spLocks noGrp="1"/>
          </p:cNvSpPr>
          <p:nvPr>
            <p:ph type="body" sz="quarter" idx="66" hasCustomPrompt="1"/>
          </p:nvPr>
        </p:nvSpPr>
        <p:spPr>
          <a:xfrm>
            <a:off x="11146070" y="3774041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6" name="テキスト プレースホルダー 11"/>
          <p:cNvSpPr>
            <a:spLocks noGrp="1"/>
          </p:cNvSpPr>
          <p:nvPr>
            <p:ph type="body" sz="quarter" idx="67" hasCustomPrompt="1"/>
          </p:nvPr>
        </p:nvSpPr>
        <p:spPr>
          <a:xfrm>
            <a:off x="11146070" y="4520735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7" name="テキスト プレースホルダー 11"/>
          <p:cNvSpPr>
            <a:spLocks noGrp="1"/>
          </p:cNvSpPr>
          <p:nvPr>
            <p:ph type="body" sz="quarter" idx="68" hasCustomPrompt="1"/>
          </p:nvPr>
        </p:nvSpPr>
        <p:spPr>
          <a:xfrm>
            <a:off x="11149412" y="5267429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8" name="テキスト プレースホルダー 11"/>
          <p:cNvSpPr>
            <a:spLocks noGrp="1"/>
          </p:cNvSpPr>
          <p:nvPr>
            <p:ph type="body" sz="quarter" idx="69" hasCustomPrompt="1"/>
          </p:nvPr>
        </p:nvSpPr>
        <p:spPr>
          <a:xfrm>
            <a:off x="11154350" y="6031834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9" name="テキスト プレースホルダー 11"/>
          <p:cNvSpPr>
            <a:spLocks noGrp="1"/>
          </p:cNvSpPr>
          <p:nvPr>
            <p:ph type="body" sz="quarter" idx="70" hasCustomPrompt="1"/>
          </p:nvPr>
        </p:nvSpPr>
        <p:spPr>
          <a:xfrm>
            <a:off x="11141994" y="6773176"/>
            <a:ext cx="3029416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27274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1 つの角を丸めた四角形 4"/>
          <p:cNvSpPr/>
          <p:nvPr userDrawn="1"/>
        </p:nvSpPr>
        <p:spPr>
          <a:xfrm flipH="1">
            <a:off x="1034618" y="1890577"/>
            <a:ext cx="3780420" cy="2520000"/>
          </a:xfrm>
          <a:prstGeom prst="round1Rect">
            <a:avLst>
              <a:gd name="adj" fmla="val 6860"/>
            </a:avLst>
          </a:prstGeom>
          <a:solidFill>
            <a:schemeClr val="accent1">
              <a:lumMod val="75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1037960" y="4503049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1037960" y="5249743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1037960" y="5996437"/>
            <a:ext cx="3777078" cy="66029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1 つの角を丸めた四角形 13"/>
          <p:cNvSpPr/>
          <p:nvPr userDrawn="1"/>
        </p:nvSpPr>
        <p:spPr>
          <a:xfrm flipH="1" flipV="1">
            <a:off x="1037960" y="6743133"/>
            <a:ext cx="3777078" cy="660290"/>
          </a:xfrm>
          <a:prstGeom prst="round1Rect">
            <a:avLst>
              <a:gd name="adj" fmla="val 29767"/>
            </a:avLst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kumimoji="1" lang="ja-JP" altLang="en-US"/>
          </a:p>
        </p:txBody>
      </p:sp>
      <p:sp>
        <p:nvSpPr>
          <p:cNvPr id="19" name="正方形/長方形 18"/>
          <p:cNvSpPr/>
          <p:nvPr userDrawn="1"/>
        </p:nvSpPr>
        <p:spPr>
          <a:xfrm>
            <a:off x="4878870" y="4503049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20" name="正方形/長方形 19"/>
          <p:cNvSpPr/>
          <p:nvPr userDrawn="1"/>
        </p:nvSpPr>
        <p:spPr>
          <a:xfrm>
            <a:off x="4878870" y="524974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4878870" y="5996437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/>
          <p:cNvSpPr/>
          <p:nvPr userDrawn="1"/>
        </p:nvSpPr>
        <p:spPr>
          <a:xfrm>
            <a:off x="4878870" y="674313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8989720" y="4503049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8989720" y="524974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8989720" y="5996437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/>
          <p:cNvSpPr/>
          <p:nvPr userDrawn="1"/>
        </p:nvSpPr>
        <p:spPr>
          <a:xfrm>
            <a:off x="8989720" y="674313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/>
          <p:cNvSpPr/>
          <p:nvPr userDrawn="1"/>
        </p:nvSpPr>
        <p:spPr>
          <a:xfrm>
            <a:off x="13100571" y="4503049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2" name="正方形/長方形 31"/>
          <p:cNvSpPr/>
          <p:nvPr userDrawn="1"/>
        </p:nvSpPr>
        <p:spPr>
          <a:xfrm>
            <a:off x="13100571" y="5249743"/>
            <a:ext cx="4042080" cy="660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/>
          <p:cNvSpPr/>
          <p:nvPr userDrawn="1"/>
        </p:nvSpPr>
        <p:spPr>
          <a:xfrm>
            <a:off x="13100571" y="5996437"/>
            <a:ext cx="4042080" cy="660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1 つの角を丸めた四角形 33"/>
          <p:cNvSpPr/>
          <p:nvPr userDrawn="1"/>
        </p:nvSpPr>
        <p:spPr>
          <a:xfrm flipV="1">
            <a:off x="13100571" y="6743133"/>
            <a:ext cx="4042080" cy="660290"/>
          </a:xfrm>
          <a:prstGeom prst="round1Rect">
            <a:avLst>
              <a:gd name="adj" fmla="val 27896"/>
            </a:avLst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テキスト プレースホルダー 11"/>
          <p:cNvSpPr>
            <a:spLocks noGrp="1"/>
          </p:cNvSpPr>
          <p:nvPr>
            <p:ph type="body" sz="quarter" idx="41" hasCustomPrompt="1"/>
          </p:nvPr>
        </p:nvSpPr>
        <p:spPr>
          <a:xfrm>
            <a:off x="1037960" y="4503049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テキスト プレースホルダー 11"/>
          <p:cNvSpPr>
            <a:spLocks noGrp="1"/>
          </p:cNvSpPr>
          <p:nvPr>
            <p:ph type="body" sz="quarter" idx="42" hasCustomPrompt="1"/>
          </p:nvPr>
        </p:nvSpPr>
        <p:spPr>
          <a:xfrm>
            <a:off x="1037960" y="5249743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2" name="テキスト プレースホルダー 11"/>
          <p:cNvSpPr>
            <a:spLocks noGrp="1"/>
          </p:cNvSpPr>
          <p:nvPr>
            <p:ph type="body" sz="quarter" idx="43" hasCustomPrompt="1"/>
          </p:nvPr>
        </p:nvSpPr>
        <p:spPr>
          <a:xfrm>
            <a:off x="1037960" y="6014148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44" hasCustomPrompt="1"/>
          </p:nvPr>
        </p:nvSpPr>
        <p:spPr>
          <a:xfrm>
            <a:off x="1037960" y="6755490"/>
            <a:ext cx="3777078" cy="624867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8" name="テキスト プレースホルダー 11"/>
          <p:cNvSpPr>
            <a:spLocks noGrp="1"/>
          </p:cNvSpPr>
          <p:nvPr>
            <p:ph type="body" sz="quarter" idx="47" hasCustomPrompt="1"/>
          </p:nvPr>
        </p:nvSpPr>
        <p:spPr>
          <a:xfrm>
            <a:off x="4875528" y="4520735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9" name="テキスト プレースホルダー 11"/>
          <p:cNvSpPr>
            <a:spLocks noGrp="1"/>
          </p:cNvSpPr>
          <p:nvPr>
            <p:ph type="body" sz="quarter" idx="48" hasCustomPrompt="1"/>
          </p:nvPr>
        </p:nvSpPr>
        <p:spPr>
          <a:xfrm>
            <a:off x="4878870" y="5267429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0" name="テキスト プレースホルダー 11"/>
          <p:cNvSpPr>
            <a:spLocks noGrp="1"/>
          </p:cNvSpPr>
          <p:nvPr>
            <p:ph type="body" sz="quarter" idx="49" hasCustomPrompt="1"/>
          </p:nvPr>
        </p:nvSpPr>
        <p:spPr>
          <a:xfrm>
            <a:off x="4883808" y="6031834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1" name="テキスト プレースホルダー 11"/>
          <p:cNvSpPr>
            <a:spLocks noGrp="1"/>
          </p:cNvSpPr>
          <p:nvPr>
            <p:ph type="body" sz="quarter" idx="50" hasCustomPrompt="1"/>
          </p:nvPr>
        </p:nvSpPr>
        <p:spPr>
          <a:xfrm>
            <a:off x="4871452" y="6773176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4" name="テキスト プレースホルダー 11"/>
          <p:cNvSpPr>
            <a:spLocks noGrp="1"/>
          </p:cNvSpPr>
          <p:nvPr>
            <p:ph type="body" sz="quarter" idx="53" hasCustomPrompt="1"/>
          </p:nvPr>
        </p:nvSpPr>
        <p:spPr>
          <a:xfrm>
            <a:off x="9004566" y="4520735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5" name="テキスト プレースホルダー 11"/>
          <p:cNvSpPr>
            <a:spLocks noGrp="1"/>
          </p:cNvSpPr>
          <p:nvPr>
            <p:ph type="body" sz="quarter" idx="54" hasCustomPrompt="1"/>
          </p:nvPr>
        </p:nvSpPr>
        <p:spPr>
          <a:xfrm>
            <a:off x="9007908" y="5267429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6" name="テキスト プレースホルダー 11"/>
          <p:cNvSpPr>
            <a:spLocks noGrp="1"/>
          </p:cNvSpPr>
          <p:nvPr>
            <p:ph type="body" sz="quarter" idx="55" hasCustomPrompt="1"/>
          </p:nvPr>
        </p:nvSpPr>
        <p:spPr>
          <a:xfrm>
            <a:off x="9012846" y="6031834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7" name="テキスト プレースホルダー 11"/>
          <p:cNvSpPr>
            <a:spLocks noGrp="1"/>
          </p:cNvSpPr>
          <p:nvPr>
            <p:ph type="body" sz="quarter" idx="56" hasCustomPrompt="1"/>
          </p:nvPr>
        </p:nvSpPr>
        <p:spPr>
          <a:xfrm>
            <a:off x="9000490" y="6773176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0" name="テキスト プレースホルダー 11"/>
          <p:cNvSpPr>
            <a:spLocks noGrp="1"/>
          </p:cNvSpPr>
          <p:nvPr>
            <p:ph type="body" sz="quarter" idx="59" hasCustomPrompt="1"/>
          </p:nvPr>
        </p:nvSpPr>
        <p:spPr>
          <a:xfrm>
            <a:off x="13097229" y="4520735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1" name="テキスト プレースホルダー 11"/>
          <p:cNvSpPr>
            <a:spLocks noGrp="1"/>
          </p:cNvSpPr>
          <p:nvPr>
            <p:ph type="body" sz="quarter" idx="60" hasCustomPrompt="1"/>
          </p:nvPr>
        </p:nvSpPr>
        <p:spPr>
          <a:xfrm>
            <a:off x="13100571" y="5267429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2" name="テキスト プレースホルダー 11"/>
          <p:cNvSpPr>
            <a:spLocks noGrp="1"/>
          </p:cNvSpPr>
          <p:nvPr>
            <p:ph type="body" sz="quarter" idx="61" hasCustomPrompt="1"/>
          </p:nvPr>
        </p:nvSpPr>
        <p:spPr>
          <a:xfrm>
            <a:off x="13105509" y="6031834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3" name="テキスト プレースホルダー 11"/>
          <p:cNvSpPr>
            <a:spLocks noGrp="1"/>
          </p:cNvSpPr>
          <p:nvPr>
            <p:ph type="body" sz="quarter" idx="62" hasCustomPrompt="1"/>
          </p:nvPr>
        </p:nvSpPr>
        <p:spPr>
          <a:xfrm>
            <a:off x="13093153" y="6773176"/>
            <a:ext cx="4042080" cy="624867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74" name="直線コネクタ 73"/>
          <p:cNvCxnSpPr/>
          <p:nvPr userDrawn="1"/>
        </p:nvCxnSpPr>
        <p:spPr>
          <a:xfrm flipH="1" flipV="1">
            <a:off x="3332956" y="7753789"/>
            <a:ext cx="11620500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テキスト プレースホルダー 11"/>
          <p:cNvSpPr>
            <a:spLocks noGrp="1"/>
          </p:cNvSpPr>
          <p:nvPr>
            <p:ph type="body" sz="quarter" idx="63" hasCustomPrompt="1"/>
          </p:nvPr>
        </p:nvSpPr>
        <p:spPr>
          <a:xfrm>
            <a:off x="2097255" y="7975591"/>
            <a:ext cx="14102428" cy="1539112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図プレースホルダー 15"/>
          <p:cNvSpPr>
            <a:spLocks noGrp="1"/>
          </p:cNvSpPr>
          <p:nvPr>
            <p:ph type="pic" sz="quarter" idx="64" hasCustomPrompt="1"/>
          </p:nvPr>
        </p:nvSpPr>
        <p:spPr>
          <a:xfrm>
            <a:off x="4878870" y="1890713"/>
            <a:ext cx="4042080" cy="2519362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76" name="図プレースホルダー 15"/>
          <p:cNvSpPr>
            <a:spLocks noGrp="1"/>
          </p:cNvSpPr>
          <p:nvPr>
            <p:ph type="pic" sz="quarter" idx="65" hasCustomPrompt="1"/>
          </p:nvPr>
        </p:nvSpPr>
        <p:spPr>
          <a:xfrm>
            <a:off x="8989720" y="1890577"/>
            <a:ext cx="4042080" cy="2519362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77" name="図プレースホルダー 15"/>
          <p:cNvSpPr>
            <a:spLocks noGrp="1"/>
          </p:cNvSpPr>
          <p:nvPr>
            <p:ph type="pic" sz="quarter" idx="66" hasCustomPrompt="1"/>
          </p:nvPr>
        </p:nvSpPr>
        <p:spPr>
          <a:xfrm>
            <a:off x="13100571" y="1891215"/>
            <a:ext cx="4042080" cy="2519362"/>
          </a:xfrm>
          <a:prstGeom prst="round1Rect">
            <a:avLst>
              <a:gd name="adj" fmla="val 9800"/>
            </a:avLst>
          </a:pr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78" name="テキスト プレースホルダー 11"/>
          <p:cNvSpPr>
            <a:spLocks noGrp="1"/>
          </p:cNvSpPr>
          <p:nvPr>
            <p:ph type="body" sz="quarter" idx="67" hasCustomPrompt="1"/>
          </p:nvPr>
        </p:nvSpPr>
        <p:spPr>
          <a:xfrm>
            <a:off x="4878870" y="3785710"/>
            <a:ext cx="4042080" cy="624867"/>
          </a:xfrm>
          <a:solidFill>
            <a:schemeClr val="accent1">
              <a:alpha val="69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9" name="テキスト プレースホルダー 11"/>
          <p:cNvSpPr>
            <a:spLocks noGrp="1"/>
          </p:cNvSpPr>
          <p:nvPr>
            <p:ph type="body" sz="quarter" idx="68" hasCustomPrompt="1"/>
          </p:nvPr>
        </p:nvSpPr>
        <p:spPr>
          <a:xfrm>
            <a:off x="8989720" y="3785710"/>
            <a:ext cx="4042080" cy="624867"/>
          </a:xfrm>
          <a:solidFill>
            <a:schemeClr val="accent1">
              <a:alpha val="69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0" name="テキスト プレースホルダー 11"/>
          <p:cNvSpPr>
            <a:spLocks noGrp="1"/>
          </p:cNvSpPr>
          <p:nvPr>
            <p:ph type="body" sz="quarter" idx="69" hasCustomPrompt="1"/>
          </p:nvPr>
        </p:nvSpPr>
        <p:spPr>
          <a:xfrm>
            <a:off x="13100571" y="3785710"/>
            <a:ext cx="4042080" cy="624867"/>
          </a:xfrm>
          <a:solidFill>
            <a:schemeClr val="accent1">
              <a:alpha val="69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4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3" name="テキスト プレースホルダー 11"/>
          <p:cNvSpPr>
            <a:spLocks noGrp="1"/>
          </p:cNvSpPr>
          <p:nvPr>
            <p:ph type="body" sz="quarter" idx="70" hasCustomPrompt="1"/>
          </p:nvPr>
        </p:nvSpPr>
        <p:spPr>
          <a:xfrm>
            <a:off x="1556942" y="3474651"/>
            <a:ext cx="2783592" cy="567626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4" name="テキスト プレースホルダー 11"/>
          <p:cNvSpPr>
            <a:spLocks noGrp="1"/>
          </p:cNvSpPr>
          <p:nvPr>
            <p:ph type="body" sz="quarter" idx="71" hasCustomPrompt="1"/>
          </p:nvPr>
        </p:nvSpPr>
        <p:spPr>
          <a:xfrm>
            <a:off x="1696014" y="2718146"/>
            <a:ext cx="2711628" cy="534661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0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pic>
        <p:nvPicPr>
          <p:cNvPr id="44" name="図 4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892" y="2705099"/>
            <a:ext cx="585177" cy="585177"/>
          </a:xfrm>
          <a:prstGeom prst="rect">
            <a:avLst/>
          </a:prstGeom>
        </p:spPr>
      </p:pic>
      <p:pic>
        <p:nvPicPr>
          <p:cNvPr id="85" name="図 8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72010" y="3848432"/>
            <a:ext cx="585177" cy="58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85516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b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円/楕円 26"/>
          <p:cNvSpPr/>
          <p:nvPr userDrawn="1"/>
        </p:nvSpPr>
        <p:spPr>
          <a:xfrm>
            <a:off x="14198282" y="6213600"/>
            <a:ext cx="1188926" cy="118892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円/楕円 25"/>
          <p:cNvSpPr/>
          <p:nvPr userDrawn="1"/>
        </p:nvSpPr>
        <p:spPr>
          <a:xfrm>
            <a:off x="13530104" y="1966361"/>
            <a:ext cx="1037296" cy="103729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円/楕円 27"/>
          <p:cNvSpPr/>
          <p:nvPr userDrawn="1"/>
        </p:nvSpPr>
        <p:spPr>
          <a:xfrm>
            <a:off x="3684623" y="2033869"/>
            <a:ext cx="902281" cy="90228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円/楕円 24"/>
          <p:cNvSpPr/>
          <p:nvPr userDrawn="1"/>
        </p:nvSpPr>
        <p:spPr>
          <a:xfrm>
            <a:off x="5109198" y="5722650"/>
            <a:ext cx="1025291" cy="102529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円/楕円 28"/>
          <p:cNvSpPr/>
          <p:nvPr userDrawn="1"/>
        </p:nvSpPr>
        <p:spPr>
          <a:xfrm>
            <a:off x="495076" y="6032126"/>
            <a:ext cx="1482480" cy="14824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10"/>
          <p:cNvSpPr/>
          <p:nvPr userDrawn="1"/>
        </p:nvSpPr>
        <p:spPr>
          <a:xfrm>
            <a:off x="14363786" y="2938255"/>
            <a:ext cx="3297041" cy="329704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円/楕円 9"/>
          <p:cNvSpPr/>
          <p:nvPr userDrawn="1"/>
        </p:nvSpPr>
        <p:spPr>
          <a:xfrm>
            <a:off x="10808391" y="1666041"/>
            <a:ext cx="3375375" cy="337537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円/楕円 8"/>
          <p:cNvSpPr/>
          <p:nvPr userDrawn="1"/>
        </p:nvSpPr>
        <p:spPr>
          <a:xfrm>
            <a:off x="11123426" y="3929158"/>
            <a:ext cx="4004652" cy="400465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 userDrawn="1"/>
        </p:nvSpPr>
        <p:spPr>
          <a:xfrm>
            <a:off x="412236" y="2124975"/>
            <a:ext cx="3130641" cy="313064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 userDrawn="1"/>
        </p:nvSpPr>
        <p:spPr>
          <a:xfrm>
            <a:off x="1222326" y="4018375"/>
            <a:ext cx="3533742" cy="353374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3697601" y="1913757"/>
            <a:ext cx="4004652" cy="400465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 userDrawn="1"/>
        </p:nvSpPr>
        <p:spPr>
          <a:xfrm>
            <a:off x="6662184" y="2803240"/>
            <a:ext cx="4904752" cy="4904752"/>
          </a:xfrm>
          <a:prstGeom prst="ellips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2493649" y="7843800"/>
            <a:ext cx="13298280" cy="135015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7280296" y="4308267"/>
            <a:ext cx="3724232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7117980" y="5098495"/>
            <a:ext cx="4005445" cy="135015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11600776" y="4918475"/>
            <a:ext cx="3180243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11438461" y="5708703"/>
            <a:ext cx="3420380" cy="135015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4152052" y="2856034"/>
            <a:ext cx="3180243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3989737" y="3646262"/>
            <a:ext cx="3420380" cy="135015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399075" y="5326819"/>
            <a:ext cx="3180243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362634" y="3172787"/>
            <a:ext cx="3180243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10905956" y="2930720"/>
            <a:ext cx="3180243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4422184" y="4200173"/>
            <a:ext cx="3180243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円/楕円 23"/>
          <p:cNvSpPr/>
          <p:nvPr userDrawn="1"/>
        </p:nvSpPr>
        <p:spPr>
          <a:xfrm>
            <a:off x="7343006" y="1750498"/>
            <a:ext cx="902281" cy="90228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円/楕円 29"/>
          <p:cNvSpPr/>
          <p:nvPr userDrawn="1"/>
        </p:nvSpPr>
        <p:spPr>
          <a:xfrm>
            <a:off x="17066364" y="6007589"/>
            <a:ext cx="1188926" cy="118892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117419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円/楕円 4"/>
          <p:cNvSpPr/>
          <p:nvPr userDrawn="1"/>
        </p:nvSpPr>
        <p:spPr>
          <a:xfrm>
            <a:off x="5992856" y="2443200"/>
            <a:ext cx="6300700" cy="6300700"/>
          </a:xfrm>
          <a:prstGeom prst="ellips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10"/>
          <p:cNvSpPr>
            <a:spLocks noChangeAspect="1"/>
          </p:cNvSpPr>
          <p:nvPr userDrawn="1"/>
        </p:nvSpPr>
        <p:spPr>
          <a:xfrm>
            <a:off x="5992856" y="2443200"/>
            <a:ext cx="6300700" cy="6300700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円/楕円 9"/>
          <p:cNvSpPr>
            <a:spLocks noChangeAspect="1"/>
          </p:cNvSpPr>
          <p:nvPr userDrawn="1"/>
        </p:nvSpPr>
        <p:spPr>
          <a:xfrm>
            <a:off x="6399353" y="3256194"/>
            <a:ext cx="5487706" cy="5487706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円/楕円 8"/>
          <p:cNvSpPr>
            <a:spLocks noChangeAspect="1"/>
          </p:cNvSpPr>
          <p:nvPr userDrawn="1"/>
        </p:nvSpPr>
        <p:spPr>
          <a:xfrm>
            <a:off x="6805850" y="4069187"/>
            <a:ext cx="4674713" cy="4674713"/>
          </a:xfrm>
          <a:prstGeom prst="ellipse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>
            <a:spLocks noChangeAspect="1"/>
          </p:cNvSpPr>
          <p:nvPr userDrawn="1"/>
        </p:nvSpPr>
        <p:spPr>
          <a:xfrm>
            <a:off x="7212347" y="4882181"/>
            <a:ext cx="3861719" cy="386171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 userDrawn="1"/>
        </p:nvSpPr>
        <p:spPr>
          <a:xfrm>
            <a:off x="7618843" y="5695174"/>
            <a:ext cx="3048726" cy="304872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 userDrawn="1"/>
        </p:nvSpPr>
        <p:spPr>
          <a:xfrm>
            <a:off x="8025340" y="6508168"/>
            <a:ext cx="2235732" cy="22357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8013777" y="7337131"/>
            <a:ext cx="2258859" cy="58506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8013777" y="5821478"/>
            <a:ext cx="2258859" cy="58506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8013777" y="5008485"/>
            <a:ext cx="2258859" cy="58506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8013777" y="4141776"/>
            <a:ext cx="2258859" cy="58506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8013777" y="3331686"/>
            <a:ext cx="2258859" cy="58506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8013777" y="2521596"/>
            <a:ext cx="2258859" cy="585065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19" name="直線コネクタ 18"/>
          <p:cNvCxnSpPr/>
          <p:nvPr userDrawn="1"/>
        </p:nvCxnSpPr>
        <p:spPr>
          <a:xfrm flipH="1">
            <a:off x="10268332" y="2836631"/>
            <a:ext cx="2617548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/>
          <p:cNvCxnSpPr/>
          <p:nvPr userDrawn="1"/>
        </p:nvCxnSpPr>
        <p:spPr>
          <a:xfrm flipH="1">
            <a:off x="5490542" y="3691726"/>
            <a:ext cx="2527539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/>
          <p:nvPr userDrawn="1"/>
        </p:nvCxnSpPr>
        <p:spPr>
          <a:xfrm flipH="1">
            <a:off x="10358341" y="4501816"/>
            <a:ext cx="2527539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/>
          <p:cNvCxnSpPr/>
          <p:nvPr userDrawn="1"/>
        </p:nvCxnSpPr>
        <p:spPr>
          <a:xfrm flipH="1">
            <a:off x="5497801" y="5356911"/>
            <a:ext cx="2527539" cy="0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 userDrawn="1"/>
        </p:nvCxnSpPr>
        <p:spPr>
          <a:xfrm flipH="1">
            <a:off x="10216069" y="6167001"/>
            <a:ext cx="2669811" cy="0"/>
          </a:xfrm>
          <a:prstGeom prst="line">
            <a:avLst/>
          </a:prstGeom>
          <a:ln w="12700">
            <a:solidFill>
              <a:schemeClr val="accent1">
                <a:lumMod val="40000"/>
                <a:lumOff val="60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/>
          <p:cNvCxnSpPr/>
          <p:nvPr userDrawn="1"/>
        </p:nvCxnSpPr>
        <p:spPr>
          <a:xfrm flipH="1">
            <a:off x="5497801" y="6977091"/>
            <a:ext cx="2925325" cy="0"/>
          </a:xfrm>
          <a:prstGeom prst="line">
            <a:avLst/>
          </a:prstGeom>
          <a:ln w="12700">
            <a:solidFill>
              <a:schemeClr val="accent1">
                <a:lumMod val="20000"/>
                <a:lumOff val="80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013636" y="3017852"/>
            <a:ext cx="4860540" cy="8989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13013636" y="2476591"/>
            <a:ext cx="4860540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013636" y="4683037"/>
            <a:ext cx="4860540" cy="8989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3013636" y="4141776"/>
            <a:ext cx="4860540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3013636" y="6348221"/>
            <a:ext cx="4860540" cy="89890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3013636" y="5806960"/>
            <a:ext cx="4860540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637261" y="3885412"/>
            <a:ext cx="4860540" cy="898900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637261" y="3344151"/>
            <a:ext cx="4860540" cy="645023"/>
          </a:xfrm>
        </p:spPr>
        <p:txBody>
          <a:bodyPr anchor="b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637261" y="5550597"/>
            <a:ext cx="4860540" cy="898900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637261" y="5009336"/>
            <a:ext cx="4860540" cy="645023"/>
          </a:xfrm>
        </p:spPr>
        <p:txBody>
          <a:bodyPr anchor="b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2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637261" y="7215781"/>
            <a:ext cx="4860540" cy="898900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637261" y="6674520"/>
            <a:ext cx="4860540" cy="645023"/>
          </a:xfrm>
        </p:spPr>
        <p:txBody>
          <a:bodyPr anchor="b">
            <a:noAutofit/>
          </a:bodyPr>
          <a:lstStyle>
            <a:lvl1pPr algn="r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41073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07291" y="1966589"/>
            <a:ext cx="3600400" cy="773203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正方形/長方形 5"/>
          <p:cNvSpPr/>
          <p:nvPr userDrawn="1"/>
        </p:nvSpPr>
        <p:spPr>
          <a:xfrm>
            <a:off x="4642706" y="1678115"/>
            <a:ext cx="72000" cy="135015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4822726" y="1678115"/>
            <a:ext cx="11611290" cy="135015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907291" y="3530513"/>
            <a:ext cx="3600400" cy="773203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正方形/長方形 8"/>
          <p:cNvSpPr/>
          <p:nvPr userDrawn="1"/>
        </p:nvSpPr>
        <p:spPr>
          <a:xfrm>
            <a:off x="4642706" y="3242039"/>
            <a:ext cx="72000" cy="135015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4822726" y="3242039"/>
            <a:ext cx="11611290" cy="135015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1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907291" y="5094437"/>
            <a:ext cx="3600400" cy="773203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4642706" y="4805963"/>
            <a:ext cx="72000" cy="135015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4822726" y="4805963"/>
            <a:ext cx="11611290" cy="135015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907291" y="6658361"/>
            <a:ext cx="3600400" cy="773203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642706" y="6369887"/>
            <a:ext cx="72000" cy="135015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4822726" y="6369887"/>
            <a:ext cx="11611290" cy="135015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907291" y="8222284"/>
            <a:ext cx="3600400" cy="773203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正方形/長方形 17"/>
          <p:cNvSpPr/>
          <p:nvPr userDrawn="1"/>
        </p:nvSpPr>
        <p:spPr>
          <a:xfrm>
            <a:off x="4642706" y="7933810"/>
            <a:ext cx="72000" cy="1350150"/>
          </a:xfrm>
          <a:prstGeom prst="rect">
            <a:avLst/>
          </a:prstGeom>
          <a:solidFill>
            <a:schemeClr val="accent1"/>
          </a:solidFill>
          <a:ln w="12700" cmpd="thinThick">
            <a:noFill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4822726" y="7933810"/>
            <a:ext cx="11611290" cy="135015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49956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図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266" y="2537876"/>
            <a:ext cx="1770720" cy="5119696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931" y="2440526"/>
            <a:ext cx="1462283" cy="5217046"/>
          </a:xfrm>
          <a:prstGeom prst="rect">
            <a:avLst/>
          </a:prstGeom>
        </p:spPr>
      </p:pic>
      <p:grpSp>
        <p:nvGrpSpPr>
          <p:cNvPr id="7" name="グループ化 6"/>
          <p:cNvGrpSpPr/>
          <p:nvPr userDrawn="1"/>
        </p:nvGrpSpPr>
        <p:grpSpPr>
          <a:xfrm>
            <a:off x="1267331" y="1869009"/>
            <a:ext cx="4793032" cy="1935215"/>
            <a:chOff x="792895" y="1183060"/>
            <a:chExt cx="4793032" cy="1935215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8" name="正方形/長方形 7"/>
            <p:cNvSpPr/>
            <p:nvPr userDrawn="1"/>
          </p:nvSpPr>
          <p:spPr>
            <a:xfrm>
              <a:off x="792895" y="1183060"/>
              <a:ext cx="4500500" cy="1935215"/>
            </a:xfrm>
            <a:prstGeom prst="rect">
              <a:avLst/>
            </a:prstGeom>
            <a:grpFill/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9" name="二等辺三角形 8"/>
            <p:cNvSpPr/>
            <p:nvPr userDrawn="1"/>
          </p:nvSpPr>
          <p:spPr>
            <a:xfrm rot="5400000">
              <a:off x="5124176" y="2488148"/>
              <a:ext cx="495955" cy="427547"/>
            </a:xfrm>
            <a:prstGeom prst="triangle">
              <a:avLst/>
            </a:prstGeom>
            <a:grpFill/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0" name="グループ化 9"/>
          <p:cNvGrpSpPr/>
          <p:nvPr userDrawn="1"/>
        </p:nvGrpSpPr>
        <p:grpSpPr>
          <a:xfrm>
            <a:off x="1267331" y="4929349"/>
            <a:ext cx="4793032" cy="1935215"/>
            <a:chOff x="792895" y="4243400"/>
            <a:chExt cx="4793032" cy="1935215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1" name="正方形/長方形 10"/>
            <p:cNvSpPr/>
            <p:nvPr userDrawn="1"/>
          </p:nvSpPr>
          <p:spPr>
            <a:xfrm>
              <a:off x="792895" y="4243400"/>
              <a:ext cx="4500500" cy="1935215"/>
            </a:xfrm>
            <a:prstGeom prst="rect">
              <a:avLst/>
            </a:prstGeom>
            <a:grpFill/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二等辺三角形 11"/>
            <p:cNvSpPr/>
            <p:nvPr userDrawn="1"/>
          </p:nvSpPr>
          <p:spPr>
            <a:xfrm rot="5400000">
              <a:off x="5124176" y="4459564"/>
              <a:ext cx="495955" cy="427547"/>
            </a:xfrm>
            <a:prstGeom prst="triangle">
              <a:avLst/>
            </a:prstGeom>
            <a:grpFill/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3" name="グループ化 12"/>
          <p:cNvGrpSpPr/>
          <p:nvPr userDrawn="1"/>
        </p:nvGrpSpPr>
        <p:grpSpPr>
          <a:xfrm rot="10800000">
            <a:off x="11978521" y="4929349"/>
            <a:ext cx="4793032" cy="1935215"/>
            <a:chOff x="792895" y="1183060"/>
            <a:chExt cx="4793032" cy="1935215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4" name="正方形/長方形 13"/>
            <p:cNvSpPr/>
            <p:nvPr userDrawn="1"/>
          </p:nvSpPr>
          <p:spPr>
            <a:xfrm>
              <a:off x="792895" y="1183060"/>
              <a:ext cx="4500500" cy="1935215"/>
            </a:xfrm>
            <a:prstGeom prst="rect">
              <a:avLst/>
            </a:prstGeom>
            <a:grpFill/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二等辺三角形 14"/>
            <p:cNvSpPr/>
            <p:nvPr userDrawn="1"/>
          </p:nvSpPr>
          <p:spPr>
            <a:xfrm rot="5400000">
              <a:off x="5124176" y="2488148"/>
              <a:ext cx="495955" cy="427547"/>
            </a:xfrm>
            <a:prstGeom prst="triangle">
              <a:avLst/>
            </a:prstGeom>
            <a:grpFill/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6" name="グループ化 15"/>
          <p:cNvGrpSpPr/>
          <p:nvPr userDrawn="1"/>
        </p:nvGrpSpPr>
        <p:grpSpPr>
          <a:xfrm rot="10800000">
            <a:off x="11980312" y="1868654"/>
            <a:ext cx="4793032" cy="1935215"/>
            <a:chOff x="792895" y="4243400"/>
            <a:chExt cx="4793032" cy="1935215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7" name="正方形/長方形 16"/>
            <p:cNvSpPr/>
            <p:nvPr userDrawn="1"/>
          </p:nvSpPr>
          <p:spPr>
            <a:xfrm>
              <a:off x="792895" y="4243400"/>
              <a:ext cx="4500500" cy="1935215"/>
            </a:xfrm>
            <a:prstGeom prst="rect">
              <a:avLst/>
            </a:prstGeom>
            <a:grpFill/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二等辺三角形 17"/>
            <p:cNvSpPr/>
            <p:nvPr userDrawn="1"/>
          </p:nvSpPr>
          <p:spPr>
            <a:xfrm rot="5400000">
              <a:off x="5124176" y="4459564"/>
              <a:ext cx="495955" cy="427547"/>
            </a:xfrm>
            <a:prstGeom prst="triangle">
              <a:avLst/>
            </a:prstGeom>
            <a:grpFill/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9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1361568" y="1996094"/>
            <a:ext cx="4312026" cy="162581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1361568" y="5084048"/>
            <a:ext cx="4312026" cy="162581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12338561" y="2003668"/>
            <a:ext cx="4312026" cy="162581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2392020" y="5084048"/>
            <a:ext cx="4312026" cy="162581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2493649" y="7843800"/>
            <a:ext cx="13298280" cy="135015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90675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2493649" y="7843800"/>
            <a:ext cx="13298280" cy="135015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2493649" y="7167104"/>
            <a:ext cx="13298280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8822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998488" y="7798795"/>
            <a:ext cx="7762453" cy="135015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98488" y="7167104"/>
            <a:ext cx="7762453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9491699" y="7790558"/>
            <a:ext cx="7762453" cy="135015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9491699" y="7158867"/>
            <a:ext cx="7762453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409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6413" cy="10287000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1618481" y="3748345"/>
            <a:ext cx="5850650" cy="5850650"/>
          </a:xfrm>
          <a:prstGeom prst="ellipse">
            <a:avLst/>
          </a:prstGeom>
          <a:solidFill>
            <a:schemeClr val="accent1">
              <a:alpha val="69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13553761" y="4783525"/>
            <a:ext cx="2070165" cy="2070165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1" name="タイトル 1"/>
          <p:cNvSpPr>
            <a:spLocks noGrp="1"/>
          </p:cNvSpPr>
          <p:nvPr>
            <p:ph type="ctrTitle" hasCustomPrompt="1"/>
          </p:nvPr>
        </p:nvSpPr>
        <p:spPr>
          <a:xfrm>
            <a:off x="11753496" y="6808685"/>
            <a:ext cx="5580620" cy="1189757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100000"/>
              </a:lnSpc>
              <a:defRPr sz="4000" spc="6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ja-JP" dirty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2799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 - 2 Columns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9491699" y="6540276"/>
            <a:ext cx="7762453" cy="206860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491699" y="5908586"/>
            <a:ext cx="7762453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9491699" y="3209905"/>
            <a:ext cx="7762453" cy="206860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9491699" y="2578215"/>
            <a:ext cx="7762453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243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637261" y="192950"/>
            <a:ext cx="16741860" cy="1125125"/>
          </a:xfrm>
        </p:spPr>
        <p:txBody>
          <a:bodyPr/>
          <a:lstStyle>
            <a:lvl1pPr>
              <a:defRPr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76763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862286" y="2758235"/>
            <a:ext cx="16741860" cy="1664619"/>
          </a:xfrm>
          <a:prstGeom prst="rect">
            <a:avLst/>
          </a:prstGeom>
        </p:spPr>
        <p:txBody>
          <a:bodyPr anchor="b"/>
          <a:lstStyle>
            <a:lvl1pPr algn="ctr">
              <a:defRPr sz="9600"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114314" y="4288405"/>
            <a:ext cx="16057784" cy="900100"/>
          </a:xfrm>
        </p:spPr>
        <p:txBody>
          <a:bodyPr anchor="t">
            <a:noAutofit/>
          </a:bodyPr>
          <a:lstStyle>
            <a:lvl1pPr algn="ctr">
              <a:defRPr sz="400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2104424" y="6133610"/>
            <a:ext cx="14077564" cy="2475275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10" name="直線コネクタ 9"/>
          <p:cNvCxnSpPr/>
          <p:nvPr userDrawn="1"/>
        </p:nvCxnSpPr>
        <p:spPr>
          <a:xfrm>
            <a:off x="2623107" y="5638555"/>
            <a:ext cx="13040199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891779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772276" y="2173170"/>
            <a:ext cx="5809079" cy="5809583"/>
          </a:xfrm>
          <a:prstGeom prst="ellipse">
            <a:avLst/>
          </a:prstGeom>
          <a:solidFill>
            <a:schemeClr val="accent1">
              <a:lumMod val="20000"/>
              <a:lumOff val="80000"/>
              <a:alpha val="14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963207" y="2364118"/>
            <a:ext cx="5427217" cy="5427687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7117981" y="1768125"/>
            <a:ext cx="10351150" cy="1191125"/>
          </a:xfrm>
          <a:prstGeom prst="rect">
            <a:avLst/>
          </a:prstGeom>
        </p:spPr>
        <p:txBody>
          <a:bodyPr anchor="b"/>
          <a:lstStyle>
            <a:lvl1pPr algn="l">
              <a:defRPr sz="5400" spc="1500" baseline="0"/>
            </a:lvl1pPr>
          </a:lstStyle>
          <a:p>
            <a:r>
              <a:rPr lang="en-US" altLang="ja-JP" dirty="0"/>
              <a:t>NAME HERE</a:t>
            </a:r>
            <a:endParaRPr kumimoji="1" lang="ja-JP" alt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072976" y="2983261"/>
            <a:ext cx="10351150" cy="256528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01908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0" y="0"/>
            <a:ext cx="3676815" cy="102870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772276" y="2173170"/>
            <a:ext cx="5809079" cy="5809583"/>
          </a:xfrm>
          <a:prstGeom prst="ellipse">
            <a:avLst/>
          </a:prstGeom>
          <a:solidFill>
            <a:schemeClr val="accent1">
              <a:lumMod val="20000"/>
              <a:lumOff val="80000"/>
              <a:alpha val="14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963207" y="2364118"/>
            <a:ext cx="5427217" cy="5427687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7117981" y="1543100"/>
            <a:ext cx="10351150" cy="1169564"/>
          </a:xfrm>
          <a:prstGeom prst="rect">
            <a:avLst/>
          </a:prstGeom>
        </p:spPr>
        <p:txBody>
          <a:bodyPr anchor="b"/>
          <a:lstStyle>
            <a:lvl1pPr algn="l">
              <a:defRPr sz="5400" spc="1500" baseline="0"/>
            </a:lvl1pPr>
          </a:lstStyle>
          <a:p>
            <a:r>
              <a:rPr lang="en-US" altLang="ja-JP" dirty="0"/>
              <a:t>NAME HERE</a:t>
            </a:r>
            <a:endParaRPr kumimoji="1" lang="ja-JP" altLang="en-US" dirty="0"/>
          </a:p>
        </p:txBody>
      </p:sp>
      <p:sp>
        <p:nvSpPr>
          <p:cNvPr id="2" name="ホームベース 1"/>
          <p:cNvSpPr/>
          <p:nvPr userDrawn="1"/>
        </p:nvSpPr>
        <p:spPr>
          <a:xfrm>
            <a:off x="7133339" y="3089335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613036" y="3472680"/>
            <a:ext cx="9541060" cy="10351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7613036" y="2893250"/>
            <a:ext cx="9541060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1" name="ホームベース 10"/>
          <p:cNvSpPr/>
          <p:nvPr userDrawn="1"/>
        </p:nvSpPr>
        <p:spPr>
          <a:xfrm>
            <a:off x="7133339" y="4799525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7613036" y="5182870"/>
            <a:ext cx="9541060" cy="10351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7613036" y="4603440"/>
            <a:ext cx="9541060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17555589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0" y="8191500"/>
            <a:ext cx="18286413" cy="20955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 userDrawn="1"/>
        </p:nvSpPr>
        <p:spPr>
          <a:xfrm>
            <a:off x="772276" y="1271022"/>
            <a:ext cx="5809079" cy="5809583"/>
          </a:xfrm>
          <a:prstGeom prst="ellipse">
            <a:avLst/>
          </a:prstGeom>
          <a:solidFill>
            <a:schemeClr val="accent1">
              <a:lumMod val="20000"/>
              <a:lumOff val="80000"/>
              <a:alpha val="14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963207" y="1461970"/>
            <a:ext cx="5427217" cy="5427687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7117981" y="901252"/>
            <a:ext cx="8509924" cy="1814061"/>
          </a:xfrm>
          <a:prstGeom prst="rect">
            <a:avLst/>
          </a:prstGeom>
        </p:spPr>
        <p:txBody>
          <a:bodyPr anchor="b"/>
          <a:lstStyle>
            <a:lvl1pPr algn="l">
              <a:defRPr sz="9600" spc="600" baseline="0"/>
            </a:lvl1pPr>
          </a:lstStyle>
          <a:p>
            <a:r>
              <a:rPr lang="en-US" altLang="ja-JP" dirty="0"/>
              <a:t>NAME HERE</a:t>
            </a:r>
            <a:endParaRPr kumimoji="1" lang="ja-JP" alt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123775" y="2387210"/>
            <a:ext cx="10345355" cy="990542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4400" spc="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1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7085676" y="5714552"/>
            <a:ext cx="10351150" cy="1765748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円/楕円 1"/>
          <p:cNvSpPr/>
          <p:nvPr userDrawn="1"/>
        </p:nvSpPr>
        <p:spPr>
          <a:xfrm>
            <a:off x="7150098" y="3515412"/>
            <a:ext cx="1966913" cy="1966913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円/楕円 11"/>
          <p:cNvSpPr/>
          <p:nvPr userDrawn="1"/>
        </p:nvSpPr>
        <p:spPr>
          <a:xfrm>
            <a:off x="9639298" y="3515411"/>
            <a:ext cx="1966913" cy="1966913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円/楕円 12"/>
          <p:cNvSpPr/>
          <p:nvPr userDrawn="1"/>
        </p:nvSpPr>
        <p:spPr>
          <a:xfrm>
            <a:off x="12128498" y="3515411"/>
            <a:ext cx="1966913" cy="1966913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7276176" y="3996482"/>
            <a:ext cx="1726537" cy="990542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12248685" y="4003597"/>
            <a:ext cx="1726537" cy="990542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9759485" y="3998013"/>
            <a:ext cx="1726537" cy="990542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図プレースホルダー 7"/>
          <p:cNvSpPr>
            <a:spLocks noGrp="1"/>
          </p:cNvSpPr>
          <p:nvPr>
            <p:ph type="pic" sz="quarter" idx="20" hasCustomPrompt="1"/>
          </p:nvPr>
        </p:nvSpPr>
        <p:spPr>
          <a:xfrm>
            <a:off x="3286147" y="8711104"/>
            <a:ext cx="836737" cy="83673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4120247" y="8622205"/>
            <a:ext cx="3169454" cy="105410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0" name="図プレースホルダー 7"/>
          <p:cNvSpPr>
            <a:spLocks noGrp="1"/>
          </p:cNvSpPr>
          <p:nvPr>
            <p:ph type="pic" sz="quarter" idx="29" hasCustomPrompt="1"/>
          </p:nvPr>
        </p:nvSpPr>
        <p:spPr>
          <a:xfrm>
            <a:off x="7656617" y="8711104"/>
            <a:ext cx="836737" cy="83673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8490717" y="8634905"/>
            <a:ext cx="3169454" cy="105410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図プレースホルダー 7"/>
          <p:cNvSpPr>
            <a:spLocks noGrp="1"/>
          </p:cNvSpPr>
          <p:nvPr>
            <p:ph type="pic" sz="quarter" idx="31" hasCustomPrompt="1"/>
          </p:nvPr>
        </p:nvSpPr>
        <p:spPr>
          <a:xfrm>
            <a:off x="12025417" y="8711104"/>
            <a:ext cx="836737" cy="83673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2859517" y="8622205"/>
            <a:ext cx="3169454" cy="105410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44868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id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 hasCustomPrompt="1"/>
          </p:nvPr>
        </p:nvSpPr>
        <p:spPr>
          <a:xfrm>
            <a:off x="862286" y="5593550"/>
            <a:ext cx="16606845" cy="1011105"/>
          </a:xfrm>
          <a:prstGeom prst="rect">
            <a:avLst/>
          </a:prstGeom>
        </p:spPr>
        <p:txBody>
          <a:bodyPr anchor="b"/>
          <a:lstStyle>
            <a:lvl1pPr algn="ctr">
              <a:defRPr sz="5400" spc="1500" baseline="0"/>
            </a:lvl1pPr>
          </a:lstStyle>
          <a:p>
            <a:r>
              <a:rPr lang="en-US" altLang="ja-JP" dirty="0"/>
              <a:t>NAME HERE</a:t>
            </a:r>
            <a:endParaRPr kumimoji="1" lang="ja-JP" altLang="en-US" dirty="0"/>
          </a:p>
        </p:txBody>
      </p:sp>
      <p:sp>
        <p:nvSpPr>
          <p:cNvPr id="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2623106" y="7573772"/>
            <a:ext cx="13040199" cy="1530168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円/楕円 8"/>
          <p:cNvSpPr/>
          <p:nvPr userDrawn="1"/>
        </p:nvSpPr>
        <p:spPr>
          <a:xfrm>
            <a:off x="6802946" y="777992"/>
            <a:ext cx="4631885" cy="4632286"/>
          </a:xfrm>
          <a:prstGeom prst="ellipse">
            <a:avLst/>
          </a:prstGeom>
          <a:solidFill>
            <a:schemeClr val="accent1">
              <a:lumMod val="20000"/>
              <a:lumOff val="80000"/>
              <a:alpha val="14000"/>
            </a:schemeClr>
          </a:solidFill>
          <a:ln w="12700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7005046" y="980110"/>
            <a:ext cx="4227685" cy="4228051"/>
          </a:xfrm>
          <a:prstGeom prst="ellipse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1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2594582" y="6493650"/>
            <a:ext cx="13097249" cy="7732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3200" spc="3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12" name="直線コネクタ 11"/>
          <p:cNvCxnSpPr/>
          <p:nvPr userDrawn="1"/>
        </p:nvCxnSpPr>
        <p:spPr>
          <a:xfrm>
            <a:off x="2623107" y="7393750"/>
            <a:ext cx="13040199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40026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880"/>
          <a:stretch/>
        </p:blipFill>
        <p:spPr>
          <a:xfrm>
            <a:off x="5256213" y="7168725"/>
            <a:ext cx="7772400" cy="3118275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772276" y="7888805"/>
            <a:ext cx="16741860" cy="1305145"/>
          </a:xfrm>
          <a:prstGeom prst="rect">
            <a:avLst/>
          </a:prstGeom>
        </p:spPr>
        <p:txBody>
          <a:bodyPr/>
          <a:lstStyle>
            <a:lvl1pPr algn="ctr">
              <a:defRPr sz="6600"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53990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53990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096312" y="1588105"/>
            <a:ext cx="16057784" cy="1763774"/>
          </a:xfrm>
        </p:spPr>
        <p:txBody>
          <a:bodyPr anchor="b">
            <a:noAutofit/>
          </a:bodyPr>
          <a:lstStyle>
            <a:lvl1pPr algn="ctr">
              <a:defRPr sz="5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96312" y="3568325"/>
            <a:ext cx="16057784" cy="324036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8" name="直線コネクタ 7"/>
          <p:cNvCxnSpPr/>
          <p:nvPr userDrawn="1"/>
        </p:nvCxnSpPr>
        <p:spPr>
          <a:xfrm>
            <a:off x="603507" y="7618775"/>
            <a:ext cx="17079398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703809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772276" y="7888805"/>
            <a:ext cx="16741860" cy="1305145"/>
          </a:xfrm>
          <a:prstGeom prst="rect">
            <a:avLst/>
          </a:prstGeom>
        </p:spPr>
        <p:txBody>
          <a:bodyPr/>
          <a:lstStyle>
            <a:lvl1pPr algn="ctr">
              <a:defRPr sz="6600" spc="15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53990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53990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096312" y="1588105"/>
            <a:ext cx="16057784" cy="1763774"/>
          </a:xfrm>
        </p:spPr>
        <p:txBody>
          <a:bodyPr anchor="b">
            <a:noAutofit/>
          </a:bodyPr>
          <a:lstStyle>
            <a:lvl1pPr algn="ctr">
              <a:defRPr sz="5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96312" y="3568325"/>
            <a:ext cx="16057784" cy="324036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8" name="直線コネクタ 7"/>
          <p:cNvCxnSpPr/>
          <p:nvPr userDrawn="1"/>
        </p:nvCxnSpPr>
        <p:spPr>
          <a:xfrm>
            <a:off x="603507" y="7618775"/>
            <a:ext cx="17079398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14899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547252" y="3343301"/>
            <a:ext cx="7470830" cy="3555394"/>
          </a:xfrm>
          <a:prstGeom prst="rect">
            <a:avLst/>
          </a:prstGeom>
        </p:spPr>
        <p:txBody>
          <a:bodyPr anchor="ctr"/>
          <a:lstStyle>
            <a:lvl1pPr algn="r">
              <a:lnSpc>
                <a:spcPts val="9000"/>
              </a:lnSpc>
              <a:defRPr sz="9600" spc="600" baseline="0"/>
            </a:lvl1pPr>
          </a:lstStyle>
          <a:p>
            <a:r>
              <a:rPr lang="en-US" altLang="ja-JP" dirty="0"/>
              <a:t>SLIDE TITLE HERE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 userDrawn="1"/>
        </p:nvSpPr>
        <p:spPr>
          <a:xfrm>
            <a:off x="8245165" y="3163280"/>
            <a:ext cx="90010" cy="3555395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8513136" y="3320797"/>
            <a:ext cx="8505945" cy="324036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268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 userDrawn="1"/>
        </p:nvSpPr>
        <p:spPr>
          <a:xfrm>
            <a:off x="0" y="0"/>
            <a:ext cx="18286413" cy="5143500"/>
          </a:xfrm>
          <a:prstGeom prst="rect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27271" y="1228065"/>
            <a:ext cx="16831870" cy="2459238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5000" spc="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727272" y="3405437"/>
            <a:ext cx="16831870" cy="990111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" name="図プレースホルダー 6"/>
          <p:cNvSpPr>
            <a:spLocks noGrp="1"/>
          </p:cNvSpPr>
          <p:nvPr>
            <p:ph type="pic" sz="quarter" idx="23" hasCustomPrompt="1"/>
          </p:nvPr>
        </p:nvSpPr>
        <p:spPr>
          <a:xfrm>
            <a:off x="0" y="5143500"/>
            <a:ext cx="18286413" cy="514350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1834668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096312" y="2443200"/>
            <a:ext cx="16057784" cy="1763774"/>
          </a:xfrm>
        </p:spPr>
        <p:txBody>
          <a:bodyPr anchor="b">
            <a:noAutofit/>
          </a:bodyPr>
          <a:lstStyle>
            <a:lvl1pPr algn="ctr">
              <a:defRPr sz="54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96312" y="4423420"/>
            <a:ext cx="16057784" cy="3240360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03269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Word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グループ化 15"/>
          <p:cNvGrpSpPr/>
          <p:nvPr userDrawn="1"/>
        </p:nvGrpSpPr>
        <p:grpSpPr>
          <a:xfrm>
            <a:off x="939800" y="1788632"/>
            <a:ext cx="6572725" cy="6572725"/>
            <a:chOff x="4450556" y="450850"/>
            <a:chExt cx="9385300" cy="9385300"/>
          </a:xfrm>
        </p:grpSpPr>
        <p:sp>
          <p:nvSpPr>
            <p:cNvPr id="17" name="円/楕円 16"/>
            <p:cNvSpPr/>
            <p:nvPr userDrawn="1"/>
          </p:nvSpPr>
          <p:spPr>
            <a:xfrm>
              <a:off x="4450556" y="450850"/>
              <a:ext cx="9385300" cy="9385300"/>
            </a:xfrm>
            <a:prstGeom prst="ellipse">
              <a:avLst/>
            </a:prstGeom>
            <a:gradFill>
              <a:gsLst>
                <a:gs pos="100000">
                  <a:schemeClr val="accent1">
                    <a:tint val="66000"/>
                    <a:satMod val="160000"/>
                    <a:alpha val="15000"/>
                  </a:schemeClr>
                </a:gs>
                <a:gs pos="50000">
                  <a:schemeClr val="accent1">
                    <a:tint val="44500"/>
                    <a:satMod val="160000"/>
                    <a:alpha val="14000"/>
                  </a:schemeClr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円/楕円 17"/>
            <p:cNvSpPr/>
            <p:nvPr userDrawn="1"/>
          </p:nvSpPr>
          <p:spPr>
            <a:xfrm>
              <a:off x="5877719" y="1878013"/>
              <a:ext cx="6530975" cy="6530975"/>
            </a:xfrm>
            <a:prstGeom prst="ellipse">
              <a:avLst/>
            </a:prstGeom>
            <a:gradFill>
              <a:gsLst>
                <a:gs pos="100000">
                  <a:schemeClr val="accent1">
                    <a:tint val="66000"/>
                    <a:satMod val="160000"/>
                    <a:alpha val="38000"/>
                  </a:schemeClr>
                </a:gs>
                <a:gs pos="42000">
                  <a:schemeClr val="accent1">
                    <a:tint val="44500"/>
                    <a:satMod val="160000"/>
                    <a:alpha val="24000"/>
                  </a:schemeClr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8108091" y="2983260"/>
            <a:ext cx="9451050" cy="4365485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1132316" y="3838355"/>
            <a:ext cx="6480720" cy="2655295"/>
          </a:xfrm>
          <a:prstGeom prst="rect">
            <a:avLst/>
          </a:prstGeom>
        </p:spPr>
        <p:txBody>
          <a:bodyPr anchor="ctr"/>
          <a:lstStyle>
            <a:lvl1pPr algn="ctr">
              <a:defRPr sz="6600" spc="1500" baseline="0"/>
            </a:lvl1pPr>
          </a:lstStyle>
          <a:p>
            <a:r>
              <a:rPr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2080384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Word - 4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グループ化 24"/>
          <p:cNvGrpSpPr/>
          <p:nvPr userDrawn="1"/>
        </p:nvGrpSpPr>
        <p:grpSpPr>
          <a:xfrm>
            <a:off x="939800" y="1788632"/>
            <a:ext cx="6572725" cy="6572725"/>
            <a:chOff x="4450556" y="450850"/>
            <a:chExt cx="9385300" cy="9385300"/>
          </a:xfrm>
        </p:grpSpPr>
        <p:sp>
          <p:nvSpPr>
            <p:cNvPr id="26" name="円/楕円 25"/>
            <p:cNvSpPr/>
            <p:nvPr userDrawn="1"/>
          </p:nvSpPr>
          <p:spPr>
            <a:xfrm>
              <a:off x="4450556" y="450850"/>
              <a:ext cx="9385300" cy="9385300"/>
            </a:xfrm>
            <a:prstGeom prst="ellipse">
              <a:avLst/>
            </a:prstGeom>
            <a:gradFill>
              <a:gsLst>
                <a:gs pos="100000">
                  <a:schemeClr val="accent1">
                    <a:tint val="66000"/>
                    <a:satMod val="160000"/>
                    <a:alpha val="15000"/>
                  </a:schemeClr>
                </a:gs>
                <a:gs pos="50000">
                  <a:schemeClr val="accent1">
                    <a:tint val="44500"/>
                    <a:satMod val="160000"/>
                    <a:alpha val="14000"/>
                  </a:schemeClr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7" name="円/楕円 26"/>
            <p:cNvSpPr/>
            <p:nvPr userDrawn="1"/>
          </p:nvSpPr>
          <p:spPr>
            <a:xfrm>
              <a:off x="5877719" y="1878013"/>
              <a:ext cx="6530975" cy="6530975"/>
            </a:xfrm>
            <a:prstGeom prst="ellipse">
              <a:avLst/>
            </a:prstGeom>
            <a:gradFill>
              <a:gsLst>
                <a:gs pos="100000">
                  <a:schemeClr val="accent1">
                    <a:tint val="66000"/>
                    <a:satMod val="160000"/>
                    <a:alpha val="38000"/>
                  </a:schemeClr>
                </a:gs>
                <a:gs pos="42000">
                  <a:schemeClr val="accent1">
                    <a:tint val="44500"/>
                    <a:satMod val="160000"/>
                    <a:alpha val="24000"/>
                  </a:schemeClr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088310" y="1543100"/>
            <a:ext cx="7470831" cy="148488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10" name="直線コネクタ 9"/>
          <p:cNvCxnSpPr/>
          <p:nvPr userDrawn="1"/>
        </p:nvCxnSpPr>
        <p:spPr>
          <a:xfrm>
            <a:off x="9953295" y="1453090"/>
            <a:ext cx="0" cy="171019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7748051" y="1858135"/>
            <a:ext cx="2070230" cy="900100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10088310" y="3478315"/>
            <a:ext cx="7470831" cy="148488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13" name="直線コネクタ 12"/>
          <p:cNvCxnSpPr/>
          <p:nvPr userDrawn="1"/>
        </p:nvCxnSpPr>
        <p:spPr>
          <a:xfrm>
            <a:off x="9953295" y="3388305"/>
            <a:ext cx="0" cy="171019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7748051" y="3793350"/>
            <a:ext cx="2070230" cy="900100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10088310" y="5413530"/>
            <a:ext cx="7470831" cy="148488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16" name="直線コネクタ 15"/>
          <p:cNvCxnSpPr/>
          <p:nvPr userDrawn="1"/>
        </p:nvCxnSpPr>
        <p:spPr>
          <a:xfrm>
            <a:off x="9953295" y="5323520"/>
            <a:ext cx="0" cy="171019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7748051" y="5728565"/>
            <a:ext cx="2070230" cy="900100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0088310" y="7393466"/>
            <a:ext cx="7470831" cy="1484881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19" name="直線コネクタ 18"/>
          <p:cNvCxnSpPr/>
          <p:nvPr userDrawn="1"/>
        </p:nvCxnSpPr>
        <p:spPr>
          <a:xfrm>
            <a:off x="9953295" y="7303456"/>
            <a:ext cx="0" cy="171019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7748051" y="7708501"/>
            <a:ext cx="2070230" cy="900100"/>
          </a:xfrm>
        </p:spPr>
        <p:txBody>
          <a:bodyPr anchor="ctr">
            <a:noAutofit/>
          </a:bodyPr>
          <a:lstStyle>
            <a:lvl1pPr algn="r">
              <a:lnSpc>
                <a:spcPct val="120000"/>
              </a:lnSpc>
              <a:defRPr sz="2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タイトル 1"/>
          <p:cNvSpPr>
            <a:spLocks noGrp="1"/>
          </p:cNvSpPr>
          <p:nvPr>
            <p:ph type="title" hasCustomPrompt="1"/>
          </p:nvPr>
        </p:nvSpPr>
        <p:spPr>
          <a:xfrm>
            <a:off x="1132316" y="3838355"/>
            <a:ext cx="6480720" cy="2655295"/>
          </a:xfrm>
          <a:prstGeom prst="rect">
            <a:avLst/>
          </a:prstGeom>
        </p:spPr>
        <p:txBody>
          <a:bodyPr anchor="ctr"/>
          <a:lstStyle>
            <a:lvl1pPr algn="ctr">
              <a:defRPr sz="6600" spc="1500" baseline="0"/>
            </a:lvl1pPr>
          </a:lstStyle>
          <a:p>
            <a:r>
              <a:rPr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7681481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図プレースホルダー 14"/>
          <p:cNvSpPr>
            <a:spLocks noGrp="1"/>
          </p:cNvSpPr>
          <p:nvPr>
            <p:ph type="pic" sz="quarter" idx="13" hasCustomPrompt="1"/>
          </p:nvPr>
        </p:nvSpPr>
        <p:spPr>
          <a:xfrm>
            <a:off x="8063086" y="3208285"/>
            <a:ext cx="1596469" cy="560002"/>
          </a:xfrm>
          <a:custGeom>
            <a:avLst/>
            <a:gdLst/>
            <a:ahLst/>
            <a:cxnLst/>
            <a:rect l="l" t="t" r="r" b="b"/>
            <a:pathLst>
              <a:path w="1596469" h="560002">
                <a:moveTo>
                  <a:pt x="0" y="0"/>
                </a:moveTo>
                <a:lnTo>
                  <a:pt x="515556" y="0"/>
                </a:lnTo>
                <a:lnTo>
                  <a:pt x="850109" y="0"/>
                </a:lnTo>
                <a:lnTo>
                  <a:pt x="1316468" y="0"/>
                </a:lnTo>
                <a:lnTo>
                  <a:pt x="1596469" y="280001"/>
                </a:lnTo>
                <a:lnTo>
                  <a:pt x="1316468" y="560002"/>
                </a:lnTo>
                <a:lnTo>
                  <a:pt x="990110" y="560002"/>
                </a:lnTo>
                <a:lnTo>
                  <a:pt x="515556" y="560002"/>
                </a:lnTo>
                <a:lnTo>
                  <a:pt x="140000" y="560002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0500547" cy="10287000"/>
          </a:xfrm>
          <a:custGeom>
            <a:avLst/>
            <a:gdLst/>
            <a:ahLst/>
            <a:cxnLst/>
            <a:rect l="l" t="t" r="r" b="b"/>
            <a:pathLst>
              <a:path w="10500547" h="10287000">
                <a:moveTo>
                  <a:pt x="0" y="0"/>
                </a:moveTo>
                <a:lnTo>
                  <a:pt x="7928797" y="0"/>
                </a:lnTo>
                <a:lnTo>
                  <a:pt x="10500547" y="10287000"/>
                </a:lnTo>
                <a:lnTo>
                  <a:pt x="0" y="10287000"/>
                </a:lnTo>
                <a:close/>
              </a:path>
            </a:pathLst>
          </a:cu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8288111" y="3208285"/>
            <a:ext cx="1080120" cy="5400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9683264" y="3163280"/>
            <a:ext cx="6885765" cy="68365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863286" y="3658335"/>
            <a:ext cx="6885765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9" name="図プレースホルダー 14"/>
          <p:cNvSpPr>
            <a:spLocks noGrp="1"/>
          </p:cNvSpPr>
          <p:nvPr>
            <p:ph type="pic" sz="quarter" idx="18" hasCustomPrompt="1"/>
          </p:nvPr>
        </p:nvSpPr>
        <p:spPr>
          <a:xfrm>
            <a:off x="8423126" y="4648444"/>
            <a:ext cx="1596469" cy="560002"/>
          </a:xfrm>
          <a:custGeom>
            <a:avLst/>
            <a:gdLst/>
            <a:ahLst/>
            <a:cxnLst/>
            <a:rect l="l" t="t" r="r" b="b"/>
            <a:pathLst>
              <a:path w="1596469" h="560002">
                <a:moveTo>
                  <a:pt x="0" y="0"/>
                </a:moveTo>
                <a:lnTo>
                  <a:pt x="515556" y="0"/>
                </a:lnTo>
                <a:lnTo>
                  <a:pt x="850109" y="0"/>
                </a:lnTo>
                <a:lnTo>
                  <a:pt x="1316468" y="0"/>
                </a:lnTo>
                <a:lnTo>
                  <a:pt x="1596469" y="280001"/>
                </a:lnTo>
                <a:lnTo>
                  <a:pt x="1316468" y="560002"/>
                </a:lnTo>
                <a:lnTo>
                  <a:pt x="990110" y="560002"/>
                </a:lnTo>
                <a:lnTo>
                  <a:pt x="515556" y="560002"/>
                </a:lnTo>
                <a:lnTo>
                  <a:pt x="140000" y="560002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8648151" y="4648444"/>
            <a:ext cx="1080120" cy="5400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10043304" y="4603439"/>
            <a:ext cx="6885765" cy="68365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10223326" y="5098494"/>
            <a:ext cx="6885765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図プレースホルダー 14"/>
          <p:cNvSpPr>
            <a:spLocks noGrp="1"/>
          </p:cNvSpPr>
          <p:nvPr>
            <p:ph type="pic" sz="quarter" idx="23" hasCustomPrompt="1"/>
          </p:nvPr>
        </p:nvSpPr>
        <p:spPr>
          <a:xfrm>
            <a:off x="8783166" y="6088606"/>
            <a:ext cx="1596469" cy="560002"/>
          </a:xfrm>
          <a:custGeom>
            <a:avLst/>
            <a:gdLst/>
            <a:ahLst/>
            <a:cxnLst/>
            <a:rect l="l" t="t" r="r" b="b"/>
            <a:pathLst>
              <a:path w="1596469" h="560002">
                <a:moveTo>
                  <a:pt x="0" y="0"/>
                </a:moveTo>
                <a:lnTo>
                  <a:pt x="515556" y="0"/>
                </a:lnTo>
                <a:lnTo>
                  <a:pt x="850109" y="0"/>
                </a:lnTo>
                <a:lnTo>
                  <a:pt x="1316468" y="0"/>
                </a:lnTo>
                <a:lnTo>
                  <a:pt x="1596469" y="280001"/>
                </a:lnTo>
                <a:lnTo>
                  <a:pt x="1316468" y="560002"/>
                </a:lnTo>
                <a:lnTo>
                  <a:pt x="990110" y="560002"/>
                </a:lnTo>
                <a:lnTo>
                  <a:pt x="515556" y="560002"/>
                </a:lnTo>
                <a:lnTo>
                  <a:pt x="140000" y="560002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9008191" y="6088606"/>
            <a:ext cx="1080120" cy="5400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10403344" y="6043601"/>
            <a:ext cx="6885765" cy="68365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0583366" y="6538656"/>
            <a:ext cx="6885765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図プレースホルダー 14"/>
          <p:cNvSpPr>
            <a:spLocks noGrp="1"/>
          </p:cNvSpPr>
          <p:nvPr>
            <p:ph type="pic" sz="quarter" idx="27" hasCustomPrompt="1"/>
          </p:nvPr>
        </p:nvSpPr>
        <p:spPr>
          <a:xfrm>
            <a:off x="9143206" y="7528765"/>
            <a:ext cx="1596469" cy="560002"/>
          </a:xfrm>
          <a:custGeom>
            <a:avLst/>
            <a:gdLst/>
            <a:ahLst/>
            <a:cxnLst/>
            <a:rect l="l" t="t" r="r" b="b"/>
            <a:pathLst>
              <a:path w="1596469" h="560002">
                <a:moveTo>
                  <a:pt x="0" y="0"/>
                </a:moveTo>
                <a:lnTo>
                  <a:pt x="515556" y="0"/>
                </a:lnTo>
                <a:lnTo>
                  <a:pt x="850109" y="0"/>
                </a:lnTo>
                <a:lnTo>
                  <a:pt x="1316468" y="0"/>
                </a:lnTo>
                <a:lnTo>
                  <a:pt x="1596469" y="280001"/>
                </a:lnTo>
                <a:lnTo>
                  <a:pt x="1316468" y="560002"/>
                </a:lnTo>
                <a:lnTo>
                  <a:pt x="990110" y="560002"/>
                </a:lnTo>
                <a:lnTo>
                  <a:pt x="515556" y="560002"/>
                </a:lnTo>
                <a:lnTo>
                  <a:pt x="140000" y="560002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9368231" y="7528765"/>
            <a:ext cx="1080120" cy="540060"/>
          </a:xfrm>
        </p:spPr>
        <p:txBody>
          <a:bodyPr anchor="ctr">
            <a:noAutofit/>
          </a:bodyPr>
          <a:lstStyle>
            <a:lvl1pPr algn="ctr">
              <a:lnSpc>
                <a:spcPct val="120000"/>
              </a:lnSpc>
              <a:defRPr sz="2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763384" y="7483760"/>
            <a:ext cx="6885765" cy="68365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0943406" y="7978815"/>
            <a:ext cx="6885765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8783166" y="507985"/>
            <a:ext cx="8865985" cy="1178709"/>
          </a:xfrm>
        </p:spPr>
        <p:txBody>
          <a:bodyPr anchor="b">
            <a:noAutofit/>
          </a:bodyPr>
          <a:lstStyle>
            <a:lvl1pPr algn="l">
              <a:defRPr sz="54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8783165" y="1633110"/>
            <a:ext cx="8865985" cy="112512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8444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直線コネクタ 9"/>
          <p:cNvCxnSpPr/>
          <p:nvPr userDrawn="1"/>
        </p:nvCxnSpPr>
        <p:spPr>
          <a:xfrm flipV="1">
            <a:off x="2393174" y="1835920"/>
            <a:ext cx="12735697" cy="7216897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図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501904">
            <a:off x="15173518" y="648762"/>
            <a:ext cx="1434756" cy="1434756"/>
          </a:xfrm>
          <a:prstGeom prst="rect">
            <a:avLst/>
          </a:prstGeom>
        </p:spPr>
      </p:pic>
      <p:sp>
        <p:nvSpPr>
          <p:cNvPr id="13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8648151" y="6088605"/>
            <a:ext cx="8682531" cy="1358729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54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4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8648151" y="7483760"/>
            <a:ext cx="8682531" cy="157517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0" name="グループ化 19"/>
          <p:cNvGrpSpPr/>
          <p:nvPr userDrawn="1"/>
        </p:nvGrpSpPr>
        <p:grpSpPr>
          <a:xfrm>
            <a:off x="2483247" y="6718675"/>
            <a:ext cx="3914654" cy="585065"/>
            <a:chOff x="4732716" y="5998594"/>
            <a:chExt cx="2970330" cy="443931"/>
          </a:xfrm>
        </p:grpSpPr>
        <p:sp>
          <p:nvSpPr>
            <p:cNvPr id="18" name="直角三角形 17"/>
            <p:cNvSpPr/>
            <p:nvPr userDrawn="1"/>
          </p:nvSpPr>
          <p:spPr>
            <a:xfrm rot="5400000">
              <a:off x="7098539" y="5838017"/>
              <a:ext cx="443930" cy="765085"/>
            </a:xfrm>
            <a:prstGeom prst="rtTriangle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/>
            <p:cNvSpPr/>
            <p:nvPr userDrawn="1"/>
          </p:nvSpPr>
          <p:spPr>
            <a:xfrm>
              <a:off x="4732716" y="5998594"/>
              <a:ext cx="2205245" cy="443931"/>
            </a:xfrm>
            <a:prstGeom prst="rect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2572476" y="6690241"/>
            <a:ext cx="2817105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 spc="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2" name="グループ化 21"/>
          <p:cNvGrpSpPr/>
          <p:nvPr userDrawn="1"/>
        </p:nvGrpSpPr>
        <p:grpSpPr>
          <a:xfrm>
            <a:off x="6173657" y="4631875"/>
            <a:ext cx="3914654" cy="585065"/>
            <a:chOff x="4732716" y="5998594"/>
            <a:chExt cx="2970330" cy="443931"/>
          </a:xfrm>
        </p:grpSpPr>
        <p:sp>
          <p:nvSpPr>
            <p:cNvPr id="23" name="直角三角形 22"/>
            <p:cNvSpPr/>
            <p:nvPr userDrawn="1"/>
          </p:nvSpPr>
          <p:spPr>
            <a:xfrm rot="5400000">
              <a:off x="7098539" y="5838017"/>
              <a:ext cx="443930" cy="765085"/>
            </a:xfrm>
            <a:prstGeom prst="rtTriangle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/>
            <p:cNvSpPr/>
            <p:nvPr userDrawn="1"/>
          </p:nvSpPr>
          <p:spPr>
            <a:xfrm>
              <a:off x="4732716" y="5998594"/>
              <a:ext cx="2205245" cy="443931"/>
            </a:xfrm>
            <a:prstGeom prst="rect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5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6262886" y="4603441"/>
            <a:ext cx="2817105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 spc="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grpSp>
        <p:nvGrpSpPr>
          <p:cNvPr id="26" name="グループ化 25"/>
          <p:cNvGrpSpPr/>
          <p:nvPr userDrawn="1"/>
        </p:nvGrpSpPr>
        <p:grpSpPr>
          <a:xfrm>
            <a:off x="9999082" y="2471634"/>
            <a:ext cx="3914654" cy="585065"/>
            <a:chOff x="4732716" y="5998594"/>
            <a:chExt cx="2970330" cy="443931"/>
          </a:xfrm>
        </p:grpSpPr>
        <p:sp>
          <p:nvSpPr>
            <p:cNvPr id="27" name="直角三角形 26"/>
            <p:cNvSpPr/>
            <p:nvPr userDrawn="1"/>
          </p:nvSpPr>
          <p:spPr>
            <a:xfrm rot="5400000">
              <a:off x="7098539" y="5838017"/>
              <a:ext cx="443930" cy="765085"/>
            </a:xfrm>
            <a:prstGeom prst="rtTriangle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/>
            <p:cNvSpPr/>
            <p:nvPr userDrawn="1"/>
          </p:nvSpPr>
          <p:spPr>
            <a:xfrm>
              <a:off x="4732716" y="5998594"/>
              <a:ext cx="2205245" cy="443931"/>
            </a:xfrm>
            <a:prstGeom prst="rect">
              <a:avLst/>
            </a:prstGeom>
            <a:solidFill>
              <a:schemeClr val="accent1"/>
            </a:solidFill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9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10088311" y="2443200"/>
            <a:ext cx="2817105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 spc="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1402345" y="5503951"/>
            <a:ext cx="5138397" cy="848975"/>
          </a:xfrm>
        </p:spPr>
        <p:txBody>
          <a:bodyPr anchor="b">
            <a:noAutofit/>
          </a:bodyPr>
          <a:lstStyle>
            <a:lvl1pPr algn="r">
              <a:spcBef>
                <a:spcPts val="0"/>
              </a:spcBef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5174939" y="3436958"/>
            <a:ext cx="5138397" cy="848975"/>
          </a:xfrm>
        </p:spPr>
        <p:txBody>
          <a:bodyPr anchor="b">
            <a:noAutofit/>
          </a:bodyPr>
          <a:lstStyle>
            <a:lvl1pPr algn="r">
              <a:spcBef>
                <a:spcPts val="0"/>
              </a:spcBef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9000364" y="1273070"/>
            <a:ext cx="5138397" cy="848975"/>
          </a:xfrm>
        </p:spPr>
        <p:txBody>
          <a:bodyPr anchor="b">
            <a:noAutofit/>
          </a:bodyPr>
          <a:lstStyle>
            <a:lvl1pPr algn="r">
              <a:spcBef>
                <a:spcPts val="0"/>
              </a:spcBef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367231" y="6133610"/>
            <a:ext cx="6120679" cy="585064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4147651" y="4063381"/>
            <a:ext cx="6120679" cy="585064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973076" y="1903140"/>
            <a:ext cx="6120679" cy="585064"/>
          </a:xfrm>
        </p:spPr>
        <p:txBody>
          <a:bodyPr anchor="t">
            <a:noAutofit/>
          </a:bodyPr>
          <a:lstStyle>
            <a:lvl1pPr algn="r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0" name="直線コネクタ 29"/>
          <p:cNvCxnSpPr/>
          <p:nvPr userDrawn="1"/>
        </p:nvCxnSpPr>
        <p:spPr>
          <a:xfrm>
            <a:off x="8603146" y="7393750"/>
            <a:ext cx="96832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75218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8714865" y="507985"/>
            <a:ext cx="855095" cy="855095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8558141" y="623557"/>
            <a:ext cx="1170130" cy="623950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4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  <p:cxnSp>
        <p:nvCxnSpPr>
          <p:cNvPr id="8" name="直線コネクタ 7"/>
          <p:cNvCxnSpPr>
            <a:stCxn id="5" idx="4"/>
          </p:cNvCxnSpPr>
          <p:nvPr userDrawn="1"/>
        </p:nvCxnSpPr>
        <p:spPr>
          <a:xfrm flipH="1">
            <a:off x="9142412" y="1363080"/>
            <a:ext cx="1" cy="8923920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 userDrawn="1"/>
        </p:nvSpPr>
        <p:spPr>
          <a:xfrm>
            <a:off x="8973504" y="2803240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17" name="グループ化 16"/>
          <p:cNvGrpSpPr/>
          <p:nvPr userDrawn="1"/>
        </p:nvGrpSpPr>
        <p:grpSpPr>
          <a:xfrm>
            <a:off x="9458241" y="2353190"/>
            <a:ext cx="6930769" cy="630070"/>
            <a:chOff x="9458241" y="1768125"/>
            <a:chExt cx="6930769" cy="630070"/>
          </a:xfrm>
        </p:grpSpPr>
        <p:sp>
          <p:nvSpPr>
            <p:cNvPr id="13" name="平行四辺形 12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平行四辺形 11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0763386" y="2249695"/>
            <a:ext cx="5175575" cy="848975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718381" y="2983261"/>
            <a:ext cx="5120524" cy="139515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16" name="円/楕円 15"/>
          <p:cNvSpPr/>
          <p:nvPr userDrawn="1"/>
        </p:nvSpPr>
        <p:spPr>
          <a:xfrm>
            <a:off x="8973504" y="5008485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18" name="グループ化 17"/>
          <p:cNvGrpSpPr/>
          <p:nvPr userDrawn="1"/>
        </p:nvGrpSpPr>
        <p:grpSpPr>
          <a:xfrm rot="10800000" flipV="1">
            <a:off x="1852397" y="4603440"/>
            <a:ext cx="6930769" cy="630070"/>
            <a:chOff x="9458241" y="1768125"/>
            <a:chExt cx="6930769" cy="630070"/>
          </a:xfrm>
        </p:grpSpPr>
        <p:sp>
          <p:nvSpPr>
            <p:cNvPr id="19" name="平行四辺形 18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平行四辺形 19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2257442" y="4513430"/>
            <a:ext cx="5175575" cy="848975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2302447" y="5246996"/>
            <a:ext cx="5085564" cy="139515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23" name="円/楕円 22"/>
          <p:cNvSpPr/>
          <p:nvPr userDrawn="1"/>
        </p:nvSpPr>
        <p:spPr>
          <a:xfrm>
            <a:off x="8973504" y="7123720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24" name="グループ化 23"/>
          <p:cNvGrpSpPr/>
          <p:nvPr userDrawn="1"/>
        </p:nvGrpSpPr>
        <p:grpSpPr>
          <a:xfrm>
            <a:off x="9458241" y="6673670"/>
            <a:ext cx="6930769" cy="630070"/>
            <a:chOff x="9458241" y="1768125"/>
            <a:chExt cx="6930769" cy="630070"/>
          </a:xfrm>
        </p:grpSpPr>
        <p:sp>
          <p:nvSpPr>
            <p:cNvPr id="25" name="平行四辺形 24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平行四辺形 25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7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763386" y="6570175"/>
            <a:ext cx="5175575" cy="848975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0718381" y="7303741"/>
            <a:ext cx="5120524" cy="139515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37261" y="372970"/>
            <a:ext cx="7045907" cy="1358729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54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37261" y="1768125"/>
            <a:ext cx="7045907" cy="225025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1" name="直線コネクタ 30"/>
          <p:cNvCxnSpPr/>
          <p:nvPr userDrawn="1"/>
        </p:nvCxnSpPr>
        <p:spPr>
          <a:xfrm>
            <a:off x="0" y="1678115"/>
            <a:ext cx="77930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円/楕円 32"/>
          <p:cNvSpPr/>
          <p:nvPr userDrawn="1"/>
        </p:nvSpPr>
        <p:spPr>
          <a:xfrm>
            <a:off x="8714865" y="8833910"/>
            <a:ext cx="855095" cy="855095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8558141" y="8949482"/>
            <a:ext cx="1170130" cy="623950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4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63195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8714865" y="507985"/>
            <a:ext cx="855095" cy="855095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8558141" y="623557"/>
            <a:ext cx="1170130" cy="623950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4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  <p:cxnSp>
        <p:nvCxnSpPr>
          <p:cNvPr id="8" name="直線コネクタ 7"/>
          <p:cNvCxnSpPr/>
          <p:nvPr userDrawn="1"/>
        </p:nvCxnSpPr>
        <p:spPr>
          <a:xfrm>
            <a:off x="9142412" y="0"/>
            <a:ext cx="1" cy="10287000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 userDrawn="1"/>
        </p:nvSpPr>
        <p:spPr>
          <a:xfrm>
            <a:off x="8973504" y="2803240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17" name="グループ化 16"/>
          <p:cNvGrpSpPr/>
          <p:nvPr userDrawn="1"/>
        </p:nvGrpSpPr>
        <p:grpSpPr>
          <a:xfrm>
            <a:off x="9458241" y="4558435"/>
            <a:ext cx="6930769" cy="630070"/>
            <a:chOff x="9458241" y="1768125"/>
            <a:chExt cx="6930769" cy="630070"/>
          </a:xfrm>
        </p:grpSpPr>
        <p:sp>
          <p:nvSpPr>
            <p:cNvPr id="13" name="平行四辺形 12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平行四辺形 11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0763386" y="4454940"/>
            <a:ext cx="5175575" cy="848975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718381" y="5188506"/>
            <a:ext cx="5120524" cy="139515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16" name="円/楕円 15"/>
          <p:cNvSpPr/>
          <p:nvPr userDrawn="1"/>
        </p:nvSpPr>
        <p:spPr>
          <a:xfrm>
            <a:off x="8973504" y="5008485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18" name="グループ化 17"/>
          <p:cNvGrpSpPr/>
          <p:nvPr userDrawn="1"/>
        </p:nvGrpSpPr>
        <p:grpSpPr>
          <a:xfrm rot="10800000" flipV="1">
            <a:off x="1852397" y="6700850"/>
            <a:ext cx="6930769" cy="630070"/>
            <a:chOff x="9458241" y="1768125"/>
            <a:chExt cx="6930769" cy="630070"/>
          </a:xfrm>
        </p:grpSpPr>
        <p:sp>
          <p:nvSpPr>
            <p:cNvPr id="19" name="平行四辺形 18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平行四辺形 19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2257442" y="6597355"/>
            <a:ext cx="5175575" cy="848975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2302447" y="7330921"/>
            <a:ext cx="5085564" cy="139515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23" name="円/楕円 22"/>
          <p:cNvSpPr/>
          <p:nvPr userDrawn="1"/>
        </p:nvSpPr>
        <p:spPr>
          <a:xfrm>
            <a:off x="8973504" y="7123720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円/楕円 32"/>
          <p:cNvSpPr/>
          <p:nvPr userDrawn="1"/>
        </p:nvSpPr>
        <p:spPr>
          <a:xfrm>
            <a:off x="8714865" y="8833910"/>
            <a:ext cx="855095" cy="855095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8558141" y="8949482"/>
            <a:ext cx="1170130" cy="623950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4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  <p:grpSp>
        <p:nvGrpSpPr>
          <p:cNvPr id="35" name="グループ化 34"/>
          <p:cNvGrpSpPr/>
          <p:nvPr userDrawn="1"/>
        </p:nvGrpSpPr>
        <p:grpSpPr>
          <a:xfrm rot="10800000" flipV="1">
            <a:off x="1852397" y="2366675"/>
            <a:ext cx="6930769" cy="630070"/>
            <a:chOff x="9458241" y="1768125"/>
            <a:chExt cx="6930769" cy="630070"/>
          </a:xfrm>
        </p:grpSpPr>
        <p:sp>
          <p:nvSpPr>
            <p:cNvPr id="36" name="平行四辺形 35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平行四辺形 36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8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2257442" y="2263180"/>
            <a:ext cx="5175575" cy="848975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2302447" y="2996746"/>
            <a:ext cx="5085564" cy="139515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68220861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-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8714865" y="507985"/>
            <a:ext cx="855095" cy="855095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8558141" y="623557"/>
            <a:ext cx="1170130" cy="623950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4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  <p:cxnSp>
        <p:nvCxnSpPr>
          <p:cNvPr id="8" name="直線コネクタ 7"/>
          <p:cNvCxnSpPr>
            <a:endCxn id="33" idx="4"/>
          </p:cNvCxnSpPr>
          <p:nvPr userDrawn="1"/>
        </p:nvCxnSpPr>
        <p:spPr>
          <a:xfrm>
            <a:off x="9142412" y="0"/>
            <a:ext cx="1" cy="9689005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 userDrawn="1"/>
        </p:nvSpPr>
        <p:spPr>
          <a:xfrm>
            <a:off x="8973504" y="2803240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17" name="グループ化 16"/>
          <p:cNvGrpSpPr/>
          <p:nvPr userDrawn="1"/>
        </p:nvGrpSpPr>
        <p:grpSpPr>
          <a:xfrm>
            <a:off x="9458241" y="2353190"/>
            <a:ext cx="6930769" cy="630070"/>
            <a:chOff x="9458241" y="1768125"/>
            <a:chExt cx="6930769" cy="630070"/>
          </a:xfrm>
        </p:grpSpPr>
        <p:sp>
          <p:nvSpPr>
            <p:cNvPr id="13" name="平行四辺形 12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平行四辺形 11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0763386" y="2249695"/>
            <a:ext cx="5175575" cy="848975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718381" y="2983261"/>
            <a:ext cx="5120524" cy="139515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16" name="円/楕円 15"/>
          <p:cNvSpPr/>
          <p:nvPr userDrawn="1"/>
        </p:nvSpPr>
        <p:spPr>
          <a:xfrm>
            <a:off x="8973504" y="5008485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18" name="グループ化 17"/>
          <p:cNvGrpSpPr/>
          <p:nvPr userDrawn="1"/>
        </p:nvGrpSpPr>
        <p:grpSpPr>
          <a:xfrm rot="10800000" flipV="1">
            <a:off x="1852397" y="4571920"/>
            <a:ext cx="6930769" cy="630070"/>
            <a:chOff x="9458241" y="1768125"/>
            <a:chExt cx="6930769" cy="630070"/>
          </a:xfrm>
        </p:grpSpPr>
        <p:sp>
          <p:nvSpPr>
            <p:cNvPr id="19" name="平行四辺形 18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平行四辺形 19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2257442" y="4468425"/>
            <a:ext cx="5175575" cy="848975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2302447" y="5201991"/>
            <a:ext cx="5085564" cy="139515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23" name="円/楕円 22"/>
          <p:cNvSpPr/>
          <p:nvPr userDrawn="1"/>
        </p:nvSpPr>
        <p:spPr>
          <a:xfrm>
            <a:off x="8973504" y="7123720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24" name="グループ化 23"/>
          <p:cNvGrpSpPr/>
          <p:nvPr userDrawn="1"/>
        </p:nvGrpSpPr>
        <p:grpSpPr>
          <a:xfrm>
            <a:off x="9458241" y="6673670"/>
            <a:ext cx="6930769" cy="630070"/>
            <a:chOff x="9458241" y="1768125"/>
            <a:chExt cx="6930769" cy="630070"/>
          </a:xfrm>
        </p:grpSpPr>
        <p:sp>
          <p:nvSpPr>
            <p:cNvPr id="25" name="平行四辺形 24"/>
            <p:cNvSpPr/>
            <p:nvPr userDrawn="1"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平行四辺形 25"/>
            <p:cNvSpPr/>
            <p:nvPr userDrawn="1"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chemeClr val="accent1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7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763386" y="6570175"/>
            <a:ext cx="5175575" cy="848975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0718381" y="7303741"/>
            <a:ext cx="5120524" cy="139515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  <p:sp>
        <p:nvSpPr>
          <p:cNvPr id="33" name="円/楕円 32"/>
          <p:cNvSpPr/>
          <p:nvPr userDrawn="1"/>
        </p:nvSpPr>
        <p:spPr>
          <a:xfrm>
            <a:off x="8714865" y="8833910"/>
            <a:ext cx="855095" cy="855095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8558141" y="8949482"/>
            <a:ext cx="1170130" cy="623950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24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85249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グループ化 41"/>
          <p:cNvGrpSpPr/>
          <p:nvPr userDrawn="1"/>
        </p:nvGrpSpPr>
        <p:grpSpPr>
          <a:xfrm>
            <a:off x="939800" y="1788632"/>
            <a:ext cx="6572725" cy="6572725"/>
            <a:chOff x="4450556" y="450850"/>
            <a:chExt cx="9385300" cy="9385300"/>
          </a:xfrm>
        </p:grpSpPr>
        <p:sp>
          <p:nvSpPr>
            <p:cNvPr id="43" name="円/楕円 42"/>
            <p:cNvSpPr/>
            <p:nvPr userDrawn="1"/>
          </p:nvSpPr>
          <p:spPr>
            <a:xfrm>
              <a:off x="4450556" y="450850"/>
              <a:ext cx="9385300" cy="9385300"/>
            </a:xfrm>
            <a:prstGeom prst="ellipse">
              <a:avLst/>
            </a:prstGeom>
            <a:gradFill>
              <a:gsLst>
                <a:gs pos="100000">
                  <a:schemeClr val="accent1">
                    <a:tint val="66000"/>
                    <a:satMod val="160000"/>
                    <a:alpha val="15000"/>
                  </a:schemeClr>
                </a:gs>
                <a:gs pos="50000">
                  <a:schemeClr val="accent1">
                    <a:tint val="44500"/>
                    <a:satMod val="160000"/>
                    <a:alpha val="14000"/>
                  </a:schemeClr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円/楕円 43"/>
            <p:cNvSpPr/>
            <p:nvPr userDrawn="1"/>
          </p:nvSpPr>
          <p:spPr>
            <a:xfrm>
              <a:off x="5877719" y="1878013"/>
              <a:ext cx="6530975" cy="6530975"/>
            </a:xfrm>
            <a:prstGeom prst="ellipse">
              <a:avLst/>
            </a:prstGeom>
            <a:gradFill>
              <a:gsLst>
                <a:gs pos="100000">
                  <a:schemeClr val="accent1">
                    <a:tint val="66000"/>
                    <a:satMod val="160000"/>
                    <a:alpha val="38000"/>
                  </a:schemeClr>
                </a:gs>
                <a:gs pos="42000">
                  <a:schemeClr val="accent1">
                    <a:tint val="44500"/>
                    <a:satMod val="160000"/>
                    <a:alpha val="24000"/>
                  </a:schemeClr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5" name="アーチ 54"/>
          <p:cNvSpPr/>
          <p:nvPr userDrawn="1"/>
        </p:nvSpPr>
        <p:spPr>
          <a:xfrm rot="4322625">
            <a:off x="1095952" y="1904833"/>
            <a:ext cx="6532602" cy="6376707"/>
          </a:xfrm>
          <a:prstGeom prst="blockArc">
            <a:avLst>
              <a:gd name="adj1" fmla="val 12892196"/>
              <a:gd name="adj2" fmla="val 12320"/>
              <a:gd name="adj3" fmla="val 887"/>
            </a:avLst>
          </a:pr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1132316" y="2353190"/>
            <a:ext cx="6480720" cy="2655295"/>
          </a:xfrm>
          <a:prstGeom prst="rect">
            <a:avLst/>
          </a:prstGeom>
        </p:spPr>
        <p:txBody>
          <a:bodyPr anchor="b"/>
          <a:lstStyle>
            <a:lvl1pPr algn="ctr">
              <a:defRPr sz="5400" spc="1500" baseline="0"/>
            </a:lvl1pPr>
          </a:lstStyle>
          <a:p>
            <a:r>
              <a:rPr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円/楕円 9"/>
          <p:cNvSpPr/>
          <p:nvPr userDrawn="1"/>
        </p:nvSpPr>
        <p:spPr>
          <a:xfrm>
            <a:off x="7343006" y="4963480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円/楕円 10"/>
          <p:cNvSpPr/>
          <p:nvPr userDrawn="1"/>
        </p:nvSpPr>
        <p:spPr>
          <a:xfrm>
            <a:off x="6731566" y="2983260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円/楕円 11"/>
          <p:cNvSpPr/>
          <p:nvPr userDrawn="1"/>
        </p:nvSpPr>
        <p:spPr>
          <a:xfrm>
            <a:off x="5137761" y="1835632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円/楕円 12"/>
          <p:cNvSpPr/>
          <p:nvPr userDrawn="1"/>
        </p:nvSpPr>
        <p:spPr>
          <a:xfrm>
            <a:off x="6731566" y="6830097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円/楕円 13"/>
          <p:cNvSpPr/>
          <p:nvPr userDrawn="1"/>
        </p:nvSpPr>
        <p:spPr>
          <a:xfrm>
            <a:off x="5137761" y="8001317"/>
            <a:ext cx="360040" cy="36004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/>
          <p:cNvCxnSpPr>
            <a:stCxn id="12" idx="6"/>
          </p:cNvCxnSpPr>
          <p:nvPr userDrawn="1"/>
        </p:nvCxnSpPr>
        <p:spPr>
          <a:xfrm>
            <a:off x="5497801" y="2015652"/>
            <a:ext cx="3870430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/>
          <p:cNvCxnSpPr>
            <a:stCxn id="11" idx="6"/>
          </p:cNvCxnSpPr>
          <p:nvPr userDrawn="1"/>
        </p:nvCxnSpPr>
        <p:spPr>
          <a:xfrm>
            <a:off x="7091606" y="3163280"/>
            <a:ext cx="2501650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>
            <a:stCxn id="10" idx="6"/>
          </p:cNvCxnSpPr>
          <p:nvPr userDrawn="1"/>
        </p:nvCxnSpPr>
        <p:spPr>
          <a:xfrm>
            <a:off x="7703046" y="5143500"/>
            <a:ext cx="1810225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/>
          <p:cNvCxnSpPr>
            <a:stCxn id="13" idx="6"/>
          </p:cNvCxnSpPr>
          <p:nvPr userDrawn="1"/>
        </p:nvCxnSpPr>
        <p:spPr>
          <a:xfrm>
            <a:off x="7091606" y="7010117"/>
            <a:ext cx="2421665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/>
          <p:cNvCxnSpPr/>
          <p:nvPr userDrawn="1"/>
        </p:nvCxnSpPr>
        <p:spPr>
          <a:xfrm>
            <a:off x="5317781" y="8181337"/>
            <a:ext cx="4195490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円/楕円 1"/>
          <p:cNvSpPr/>
          <p:nvPr userDrawn="1"/>
        </p:nvSpPr>
        <p:spPr>
          <a:xfrm>
            <a:off x="9142413" y="4513430"/>
            <a:ext cx="1260140" cy="126014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円/楕円 14"/>
          <p:cNvSpPr/>
          <p:nvPr userDrawn="1"/>
        </p:nvSpPr>
        <p:spPr>
          <a:xfrm>
            <a:off x="9142413" y="1183060"/>
            <a:ext cx="1260140" cy="126014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円/楕円 15"/>
          <p:cNvSpPr/>
          <p:nvPr userDrawn="1"/>
        </p:nvSpPr>
        <p:spPr>
          <a:xfrm>
            <a:off x="9142413" y="2848245"/>
            <a:ext cx="1260140" cy="126014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円/楕円 16"/>
          <p:cNvSpPr/>
          <p:nvPr userDrawn="1"/>
        </p:nvSpPr>
        <p:spPr>
          <a:xfrm>
            <a:off x="9142413" y="7843800"/>
            <a:ext cx="1260140" cy="126014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円/楕円 17"/>
          <p:cNvSpPr/>
          <p:nvPr userDrawn="1"/>
        </p:nvSpPr>
        <p:spPr>
          <a:xfrm>
            <a:off x="9142413" y="6178615"/>
            <a:ext cx="1260140" cy="1260140"/>
          </a:xfrm>
          <a:prstGeom prst="ellips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図プレースホルダー 7"/>
          <p:cNvSpPr>
            <a:spLocks noGrp="1"/>
          </p:cNvSpPr>
          <p:nvPr>
            <p:ph type="pic" sz="quarter" idx="16" hasCustomPrompt="1"/>
          </p:nvPr>
        </p:nvSpPr>
        <p:spPr>
          <a:xfrm>
            <a:off x="9464426" y="1505073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4" name="図プレースホルダー 7"/>
          <p:cNvSpPr>
            <a:spLocks noGrp="1"/>
          </p:cNvSpPr>
          <p:nvPr>
            <p:ph type="pic" sz="quarter" idx="17" hasCustomPrompt="1"/>
          </p:nvPr>
        </p:nvSpPr>
        <p:spPr>
          <a:xfrm>
            <a:off x="9464426" y="3163280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5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9464426" y="4790437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6" name="図プレースホルダー 7"/>
          <p:cNvSpPr>
            <a:spLocks noGrp="1"/>
          </p:cNvSpPr>
          <p:nvPr>
            <p:ph type="pic" sz="quarter" idx="19" hasCustomPrompt="1"/>
          </p:nvPr>
        </p:nvSpPr>
        <p:spPr>
          <a:xfrm>
            <a:off x="9464426" y="6500628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7" name="図プレースホルダー 7"/>
          <p:cNvSpPr>
            <a:spLocks noGrp="1"/>
          </p:cNvSpPr>
          <p:nvPr>
            <p:ph type="pic" sz="quarter" idx="20" hasCustomPrompt="1"/>
          </p:nvPr>
        </p:nvSpPr>
        <p:spPr>
          <a:xfrm>
            <a:off x="9464426" y="8165813"/>
            <a:ext cx="616114" cy="6161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0538361" y="1065485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538361" y="1785565"/>
            <a:ext cx="7020780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538361" y="2730671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0538361" y="3450751"/>
            <a:ext cx="7020780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6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538361" y="4395021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7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0538361" y="5115101"/>
            <a:ext cx="7020780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8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10538361" y="6072562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9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0538361" y="6792642"/>
            <a:ext cx="7020780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2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10538361" y="7717456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3" name="テキスト プレースホルダー 11"/>
          <p:cNvSpPr>
            <a:spLocks noGrp="1"/>
          </p:cNvSpPr>
          <p:nvPr>
            <p:ph type="body" sz="quarter" idx="36" hasCustomPrompt="1"/>
          </p:nvPr>
        </p:nvSpPr>
        <p:spPr>
          <a:xfrm>
            <a:off x="10538361" y="8437536"/>
            <a:ext cx="7020780" cy="58506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4" name="テキスト プレースホルダー 11"/>
          <p:cNvSpPr>
            <a:spLocks noGrp="1"/>
          </p:cNvSpPr>
          <p:nvPr>
            <p:ph type="body" sz="quarter" idx="37" hasCustomPrompt="1"/>
          </p:nvPr>
        </p:nvSpPr>
        <p:spPr>
          <a:xfrm>
            <a:off x="1357342" y="5166756"/>
            <a:ext cx="5734264" cy="1686934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  <a:p>
            <a:pPr lvl="0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76956150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 rot="151728">
            <a:off x="10521331" y="3403659"/>
            <a:ext cx="807522" cy="2889715"/>
          </a:xfrm>
          <a:custGeom>
            <a:avLst/>
            <a:gdLst/>
            <a:ahLst/>
            <a:cxnLst/>
            <a:rect l="l" t="t" r="r" b="b"/>
            <a:pathLst>
              <a:path w="807522" h="2889715">
                <a:moveTo>
                  <a:pt x="0" y="0"/>
                </a:moveTo>
                <a:lnTo>
                  <a:pt x="716529" y="829386"/>
                </a:lnTo>
                <a:lnTo>
                  <a:pt x="807522" y="2889715"/>
                </a:lnTo>
                <a:lnTo>
                  <a:pt x="0" y="195643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 rot="257370">
            <a:off x="5185260" y="5869919"/>
            <a:ext cx="735604" cy="2693452"/>
          </a:xfrm>
          <a:custGeom>
            <a:avLst/>
            <a:gdLst/>
            <a:ahLst/>
            <a:cxnLst/>
            <a:rect l="l" t="t" r="r" b="b"/>
            <a:pathLst>
              <a:path w="735604" h="2693452">
                <a:moveTo>
                  <a:pt x="1" y="0"/>
                </a:moveTo>
                <a:lnTo>
                  <a:pt x="581518" y="639162"/>
                </a:lnTo>
                <a:lnTo>
                  <a:pt x="735604" y="2693452"/>
                </a:lnTo>
                <a:lnTo>
                  <a:pt x="0" y="1884931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上矢印 4"/>
          <p:cNvSpPr/>
          <p:nvPr userDrawn="1"/>
        </p:nvSpPr>
        <p:spPr>
          <a:xfrm rot="3102645">
            <a:off x="12136692" y="687137"/>
            <a:ext cx="2477967" cy="6357058"/>
          </a:xfrm>
          <a:prstGeom prst="upArrow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二等辺三角形 5"/>
          <p:cNvSpPr/>
          <p:nvPr userDrawn="1"/>
        </p:nvSpPr>
        <p:spPr>
          <a:xfrm rot="13925698">
            <a:off x="3105362" y="5193539"/>
            <a:ext cx="874064" cy="5122276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 rot="19289162">
            <a:off x="4713645" y="5437249"/>
            <a:ext cx="6968744" cy="109304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円/楕円 17"/>
          <p:cNvSpPr/>
          <p:nvPr userDrawn="1"/>
        </p:nvSpPr>
        <p:spPr>
          <a:xfrm>
            <a:off x="4257656" y="6155100"/>
            <a:ext cx="827903" cy="82790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19" name="円/楕円 18"/>
          <p:cNvSpPr/>
          <p:nvPr userDrawn="1"/>
        </p:nvSpPr>
        <p:spPr>
          <a:xfrm>
            <a:off x="7370114" y="6322204"/>
            <a:ext cx="827903" cy="82790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20" name="円/楕円 19"/>
          <p:cNvSpPr/>
          <p:nvPr userDrawn="1"/>
        </p:nvSpPr>
        <p:spPr>
          <a:xfrm>
            <a:off x="9555832" y="3685458"/>
            <a:ext cx="827903" cy="82790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21" name="円/楕円 20"/>
          <p:cNvSpPr/>
          <p:nvPr userDrawn="1"/>
        </p:nvSpPr>
        <p:spPr>
          <a:xfrm>
            <a:off x="13375675" y="3608273"/>
            <a:ext cx="827903" cy="827903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dirty="0"/>
              <a:t>4</a:t>
            </a:r>
            <a:endParaRPr kumimoji="1" lang="ja-JP" alt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465695" y="4552800"/>
            <a:ext cx="4312026" cy="16258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465695" y="4011540"/>
            <a:ext cx="4312026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8333116" y="7110311"/>
            <a:ext cx="4312026" cy="16258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8333116" y="6569051"/>
            <a:ext cx="4312026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8648151" y="1634310"/>
            <a:ext cx="4312026" cy="16258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8648151" y="1093050"/>
            <a:ext cx="4312026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517145" y="5144700"/>
            <a:ext cx="4312026" cy="162581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13517145" y="4603440"/>
            <a:ext cx="4312026" cy="6450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35" name="直線コネクタ 34"/>
          <p:cNvCxnSpPr/>
          <p:nvPr userDrawn="1"/>
        </p:nvCxnSpPr>
        <p:spPr>
          <a:xfrm flipH="1">
            <a:off x="7193" y="2791178"/>
            <a:ext cx="8012342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586569" y="578034"/>
            <a:ext cx="6030670" cy="2213144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038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6413" cy="10287000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718300"/>
            <a:ext cx="18286413" cy="990600"/>
          </a:xfrm>
          <a:solidFill>
            <a:schemeClr val="accent1">
              <a:alpha val="69000"/>
            </a:schemeClr>
          </a:solidFill>
        </p:spPr>
        <p:txBody>
          <a:bodyPr anchor="ctr">
            <a:noAutofit/>
          </a:bodyPr>
          <a:lstStyle>
            <a:lvl1pPr algn="ctr">
              <a:defRPr sz="4000" spc="6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2" hasCustomPrompt="1"/>
          </p:nvPr>
        </p:nvSpPr>
        <p:spPr>
          <a:xfrm>
            <a:off x="-794" y="7708784"/>
            <a:ext cx="18286413" cy="2578215"/>
          </a:xfrm>
          <a:solidFill>
            <a:schemeClr val="tx2">
              <a:alpha val="69000"/>
            </a:schemeClr>
          </a:solidFill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14919079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9413236" y="9591367"/>
            <a:ext cx="7776864" cy="547688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371930" y="9591367"/>
            <a:ext cx="907291" cy="547688"/>
          </a:xfrm>
        </p:spPr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フローチャート: データ 19"/>
          <p:cNvSpPr/>
          <p:nvPr userDrawn="1"/>
        </p:nvSpPr>
        <p:spPr>
          <a:xfrm>
            <a:off x="3424072" y="2668224"/>
            <a:ext cx="5482939" cy="542301"/>
          </a:xfrm>
          <a:prstGeom prst="flowChartInputOutput">
            <a:avLst/>
          </a:prstGeom>
          <a:solidFill>
            <a:schemeClr val="bg2">
              <a:lumMod val="9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平行四辺形 6"/>
          <p:cNvSpPr/>
          <p:nvPr userDrawn="1"/>
        </p:nvSpPr>
        <p:spPr>
          <a:xfrm flipH="1">
            <a:off x="405326" y="1093050"/>
            <a:ext cx="8487930" cy="1575175"/>
          </a:xfrm>
          <a:prstGeom prst="parallelogram">
            <a:avLst>
              <a:gd name="adj" fmla="val 45396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平行四辺形 25"/>
          <p:cNvSpPr/>
          <p:nvPr userDrawn="1"/>
        </p:nvSpPr>
        <p:spPr>
          <a:xfrm flipH="1">
            <a:off x="3438677" y="3210525"/>
            <a:ext cx="8487930" cy="1575175"/>
          </a:xfrm>
          <a:prstGeom prst="parallelogram">
            <a:avLst>
              <a:gd name="adj" fmla="val 45396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フローチャート: データ 26"/>
          <p:cNvSpPr/>
          <p:nvPr userDrawn="1"/>
        </p:nvSpPr>
        <p:spPr>
          <a:xfrm>
            <a:off x="6443668" y="4785700"/>
            <a:ext cx="5482939" cy="542301"/>
          </a:xfrm>
          <a:prstGeom prst="flowChartInputOutput">
            <a:avLst/>
          </a:prstGeom>
          <a:solidFill>
            <a:schemeClr val="bg2">
              <a:lumMod val="9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平行四辺形 27"/>
          <p:cNvSpPr/>
          <p:nvPr userDrawn="1"/>
        </p:nvSpPr>
        <p:spPr>
          <a:xfrm flipH="1">
            <a:off x="6465943" y="5328001"/>
            <a:ext cx="8487930" cy="1575175"/>
          </a:xfrm>
          <a:prstGeom prst="parallelogram">
            <a:avLst>
              <a:gd name="adj" fmla="val 45396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フローチャート: データ 28"/>
          <p:cNvSpPr/>
          <p:nvPr userDrawn="1"/>
        </p:nvSpPr>
        <p:spPr>
          <a:xfrm>
            <a:off x="9470934" y="6903176"/>
            <a:ext cx="5482939" cy="542301"/>
          </a:xfrm>
          <a:prstGeom prst="flowChartInputOutput">
            <a:avLst/>
          </a:prstGeom>
          <a:solidFill>
            <a:schemeClr val="bg2">
              <a:lumMod val="9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0" name="平行四辺形 29"/>
          <p:cNvSpPr/>
          <p:nvPr userDrawn="1"/>
        </p:nvSpPr>
        <p:spPr>
          <a:xfrm flipH="1">
            <a:off x="9476256" y="7445477"/>
            <a:ext cx="8487930" cy="1575175"/>
          </a:xfrm>
          <a:prstGeom prst="parallelogram">
            <a:avLst>
              <a:gd name="adj" fmla="val 45396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1" name="平行四辺形 30"/>
          <p:cNvSpPr/>
          <p:nvPr userDrawn="1"/>
        </p:nvSpPr>
        <p:spPr>
          <a:xfrm flipH="1">
            <a:off x="405326" y="1093050"/>
            <a:ext cx="2025226" cy="1575175"/>
          </a:xfrm>
          <a:prstGeom prst="parallelogram">
            <a:avLst>
              <a:gd name="adj" fmla="val 45396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2" name="平行四辺形 31"/>
          <p:cNvSpPr/>
          <p:nvPr userDrawn="1"/>
        </p:nvSpPr>
        <p:spPr>
          <a:xfrm flipH="1">
            <a:off x="3438677" y="3210524"/>
            <a:ext cx="2025226" cy="1575175"/>
          </a:xfrm>
          <a:prstGeom prst="parallelogram">
            <a:avLst>
              <a:gd name="adj" fmla="val 45396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平行四辺形 32"/>
          <p:cNvSpPr/>
          <p:nvPr userDrawn="1"/>
        </p:nvSpPr>
        <p:spPr>
          <a:xfrm flipH="1">
            <a:off x="6465943" y="5328000"/>
            <a:ext cx="2025226" cy="1575175"/>
          </a:xfrm>
          <a:prstGeom prst="parallelogram">
            <a:avLst>
              <a:gd name="adj" fmla="val 45396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平行四辺形 33"/>
          <p:cNvSpPr/>
          <p:nvPr userDrawn="1"/>
        </p:nvSpPr>
        <p:spPr>
          <a:xfrm flipH="1">
            <a:off x="9470934" y="7445476"/>
            <a:ext cx="2025226" cy="1575175"/>
          </a:xfrm>
          <a:prstGeom prst="parallelogram">
            <a:avLst>
              <a:gd name="adj" fmla="val 45396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960201" y="1269410"/>
            <a:ext cx="885286" cy="1215135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48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4008647" y="3383823"/>
            <a:ext cx="885286" cy="1215135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48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7035913" y="5501300"/>
            <a:ext cx="885286" cy="1215135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48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10040904" y="7618775"/>
            <a:ext cx="885286" cy="1215135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48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0</a:t>
            </a:r>
            <a:endParaRPr 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2167431" y="1002439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2438450" y="1723122"/>
            <a:ext cx="5972971" cy="945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1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5219874" y="3119913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2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5490893" y="3840596"/>
            <a:ext cx="5972971" cy="945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8206875" y="5237390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8477894" y="5958073"/>
            <a:ext cx="5972971" cy="945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5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1225141" y="7354865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6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6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11496160" y="8075548"/>
            <a:ext cx="5972971" cy="945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7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630069" y="5671751"/>
            <a:ext cx="6088231" cy="2090619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54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4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30069" y="7798795"/>
            <a:ext cx="7658042" cy="157517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49" name="直線コネクタ 48"/>
          <p:cNvCxnSpPr/>
          <p:nvPr userDrawn="1"/>
        </p:nvCxnSpPr>
        <p:spPr>
          <a:xfrm>
            <a:off x="0" y="7708785"/>
            <a:ext cx="828811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6950560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平行四辺形 5"/>
          <p:cNvSpPr/>
          <p:nvPr userDrawn="1"/>
        </p:nvSpPr>
        <p:spPr>
          <a:xfrm>
            <a:off x="852615" y="2488885"/>
            <a:ext cx="16852860" cy="2436785"/>
          </a:xfrm>
          <a:custGeom>
            <a:avLst/>
            <a:gdLst/>
            <a:ahLst/>
            <a:cxnLst/>
            <a:rect l="l" t="t" r="r" b="b"/>
            <a:pathLst>
              <a:path w="16852860" h="2436785">
                <a:moveTo>
                  <a:pt x="9379959" y="0"/>
                </a:moveTo>
                <a:lnTo>
                  <a:pt x="16852860" y="0"/>
                </a:lnTo>
                <a:lnTo>
                  <a:pt x="16852860" y="1305145"/>
                </a:lnTo>
                <a:lnTo>
                  <a:pt x="9387867" y="1305145"/>
                </a:lnTo>
                <a:lnTo>
                  <a:pt x="7129947" y="2436785"/>
                </a:lnTo>
                <a:lnTo>
                  <a:pt x="7029666" y="2436784"/>
                </a:lnTo>
                <a:lnTo>
                  <a:pt x="7029665" y="2436783"/>
                </a:lnTo>
                <a:lnTo>
                  <a:pt x="0" y="2436783"/>
                </a:lnTo>
                <a:lnTo>
                  <a:pt x="182937" y="2257589"/>
                </a:lnTo>
                <a:lnTo>
                  <a:pt x="7113947" y="2257589"/>
                </a:lnTo>
                <a:lnTo>
                  <a:pt x="9379959" y="8624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平行四辺形 6"/>
          <p:cNvSpPr/>
          <p:nvPr userDrawn="1"/>
        </p:nvSpPr>
        <p:spPr>
          <a:xfrm>
            <a:off x="617837" y="3856113"/>
            <a:ext cx="17087638" cy="1307555"/>
          </a:xfrm>
          <a:custGeom>
            <a:avLst/>
            <a:gdLst/>
            <a:ahLst/>
            <a:cxnLst/>
            <a:rect l="l" t="t" r="r" b="b"/>
            <a:pathLst>
              <a:path w="17087638" h="1307555">
                <a:moveTo>
                  <a:pt x="9617912" y="0"/>
                </a:moveTo>
                <a:lnTo>
                  <a:pt x="9617912" y="2410"/>
                </a:lnTo>
                <a:lnTo>
                  <a:pt x="17087638" y="2410"/>
                </a:lnTo>
                <a:lnTo>
                  <a:pt x="17087638" y="1307555"/>
                </a:lnTo>
                <a:lnTo>
                  <a:pt x="10542728" y="1307555"/>
                </a:lnTo>
                <a:lnTo>
                  <a:pt x="9614737" y="1307555"/>
                </a:lnTo>
                <a:lnTo>
                  <a:pt x="0" y="1307555"/>
                </a:lnTo>
                <a:lnTo>
                  <a:pt x="182937" y="1128361"/>
                </a:lnTo>
                <a:lnTo>
                  <a:pt x="7376830" y="112836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平行四辺形 6"/>
          <p:cNvSpPr/>
          <p:nvPr userDrawn="1"/>
        </p:nvSpPr>
        <p:spPr>
          <a:xfrm flipV="1">
            <a:off x="617837" y="5219033"/>
            <a:ext cx="17087638" cy="1307555"/>
          </a:xfrm>
          <a:custGeom>
            <a:avLst/>
            <a:gdLst/>
            <a:ahLst/>
            <a:cxnLst/>
            <a:rect l="l" t="t" r="r" b="b"/>
            <a:pathLst>
              <a:path w="17087638" h="1307555">
                <a:moveTo>
                  <a:pt x="9617912" y="0"/>
                </a:moveTo>
                <a:lnTo>
                  <a:pt x="9617912" y="2410"/>
                </a:lnTo>
                <a:lnTo>
                  <a:pt x="17087638" y="2410"/>
                </a:lnTo>
                <a:lnTo>
                  <a:pt x="17087638" y="1307555"/>
                </a:lnTo>
                <a:lnTo>
                  <a:pt x="10542728" y="1307555"/>
                </a:lnTo>
                <a:lnTo>
                  <a:pt x="9614737" y="1307555"/>
                </a:lnTo>
                <a:lnTo>
                  <a:pt x="0" y="1307555"/>
                </a:lnTo>
                <a:lnTo>
                  <a:pt x="182937" y="1128361"/>
                </a:lnTo>
                <a:lnTo>
                  <a:pt x="7376830" y="112836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平行四辺形 5"/>
          <p:cNvSpPr/>
          <p:nvPr userDrawn="1"/>
        </p:nvSpPr>
        <p:spPr>
          <a:xfrm flipV="1">
            <a:off x="852615" y="5458626"/>
            <a:ext cx="16852860" cy="2436785"/>
          </a:xfrm>
          <a:custGeom>
            <a:avLst/>
            <a:gdLst/>
            <a:ahLst/>
            <a:cxnLst/>
            <a:rect l="l" t="t" r="r" b="b"/>
            <a:pathLst>
              <a:path w="16852860" h="2436785">
                <a:moveTo>
                  <a:pt x="9379959" y="0"/>
                </a:moveTo>
                <a:lnTo>
                  <a:pt x="16852860" y="0"/>
                </a:lnTo>
                <a:lnTo>
                  <a:pt x="16852860" y="1305145"/>
                </a:lnTo>
                <a:lnTo>
                  <a:pt x="9387867" y="1305145"/>
                </a:lnTo>
                <a:lnTo>
                  <a:pt x="7129947" y="2436785"/>
                </a:lnTo>
                <a:lnTo>
                  <a:pt x="7029666" y="2436784"/>
                </a:lnTo>
                <a:lnTo>
                  <a:pt x="7029665" y="2436783"/>
                </a:lnTo>
                <a:lnTo>
                  <a:pt x="0" y="2436783"/>
                </a:lnTo>
                <a:lnTo>
                  <a:pt x="182937" y="2257589"/>
                </a:lnTo>
                <a:lnTo>
                  <a:pt x="7113947" y="2257589"/>
                </a:lnTo>
                <a:lnTo>
                  <a:pt x="9379959" y="86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図プレースホルダー 7"/>
          <p:cNvSpPr>
            <a:spLocks noGrp="1"/>
          </p:cNvSpPr>
          <p:nvPr>
            <p:ph type="pic" sz="quarter" idx="16" hasCustomPrompt="1"/>
          </p:nvPr>
        </p:nvSpPr>
        <p:spPr>
          <a:xfrm>
            <a:off x="10448351" y="2753104"/>
            <a:ext cx="793284" cy="79328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7" name="図プレースホルダー 7"/>
          <p:cNvSpPr>
            <a:spLocks noGrp="1"/>
          </p:cNvSpPr>
          <p:nvPr>
            <p:ph type="pic" sz="quarter" idx="17" hasCustomPrompt="1"/>
          </p:nvPr>
        </p:nvSpPr>
        <p:spPr>
          <a:xfrm>
            <a:off x="10448351" y="4104964"/>
            <a:ext cx="793284" cy="79328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8" name="図プレースホルダー 7"/>
          <p:cNvSpPr>
            <a:spLocks noGrp="1"/>
          </p:cNvSpPr>
          <p:nvPr>
            <p:ph type="pic" sz="quarter" idx="18" hasCustomPrompt="1"/>
          </p:nvPr>
        </p:nvSpPr>
        <p:spPr>
          <a:xfrm>
            <a:off x="10448351" y="5456824"/>
            <a:ext cx="793284" cy="79328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9" name="図プレースホルダー 7"/>
          <p:cNvSpPr>
            <a:spLocks noGrp="1"/>
          </p:cNvSpPr>
          <p:nvPr>
            <p:ph type="pic" sz="quarter" idx="19" hasCustomPrompt="1"/>
          </p:nvPr>
        </p:nvSpPr>
        <p:spPr>
          <a:xfrm>
            <a:off x="10448351" y="6808685"/>
            <a:ext cx="793284" cy="79328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0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11316140" y="2566146"/>
            <a:ext cx="5972971" cy="118219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1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11316140" y="3935259"/>
            <a:ext cx="5972971" cy="118219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11316140" y="5298179"/>
            <a:ext cx="5972971" cy="118219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3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1316140" y="6661603"/>
            <a:ext cx="5972971" cy="1182197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4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1042306" y="2488886"/>
            <a:ext cx="6840760" cy="2213144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5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42306" y="5784005"/>
            <a:ext cx="6840760" cy="255485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17106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線コネクタ 32"/>
          <p:cNvCxnSpPr/>
          <p:nvPr userDrawn="1"/>
        </p:nvCxnSpPr>
        <p:spPr>
          <a:xfrm flipH="1">
            <a:off x="7192" y="7631705"/>
            <a:ext cx="925947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正方形/長方形 5"/>
          <p:cNvSpPr/>
          <p:nvPr userDrawn="1"/>
        </p:nvSpPr>
        <p:spPr>
          <a:xfrm rot="18000000">
            <a:off x="7641771" y="8548321"/>
            <a:ext cx="2942561" cy="1447590"/>
          </a:xfrm>
          <a:custGeom>
            <a:avLst/>
            <a:gdLst/>
            <a:ahLst/>
            <a:cxnLst/>
            <a:rect l="l" t="t" r="r" b="b"/>
            <a:pathLst>
              <a:path w="2942561" h="1447590">
                <a:moveTo>
                  <a:pt x="2942561" y="0"/>
                </a:moveTo>
                <a:lnTo>
                  <a:pt x="2942561" y="1447590"/>
                </a:lnTo>
                <a:lnTo>
                  <a:pt x="2024614" y="1447590"/>
                </a:lnTo>
                <a:cubicBezTo>
                  <a:pt x="1725966" y="1164530"/>
                  <a:pt x="1322349" y="991867"/>
                  <a:pt x="878406" y="991867"/>
                </a:cubicBezTo>
                <a:cubicBezTo>
                  <a:pt x="741840" y="991867"/>
                  <a:pt x="609089" y="1008206"/>
                  <a:pt x="482485" y="1040920"/>
                </a:cubicBezTo>
                <a:lnTo>
                  <a:pt x="0" y="205230"/>
                </a:lnTo>
                <a:cubicBezTo>
                  <a:pt x="254597" y="364578"/>
                  <a:pt x="555858" y="455722"/>
                  <a:pt x="878406" y="455722"/>
                </a:cubicBezTo>
                <a:cubicBezTo>
                  <a:pt x="1322350" y="455722"/>
                  <a:pt x="1725965" y="283060"/>
                  <a:pt x="2024613" y="0"/>
                </a:cubicBezTo>
                <a:close/>
              </a:path>
            </a:pathLst>
          </a:cu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5"/>
          <p:cNvSpPr/>
          <p:nvPr userDrawn="1"/>
        </p:nvSpPr>
        <p:spPr>
          <a:xfrm rot="8100000">
            <a:off x="7041556" y="3905431"/>
            <a:ext cx="2869913" cy="1006333"/>
          </a:xfrm>
          <a:custGeom>
            <a:avLst/>
            <a:gdLst/>
            <a:ahLst/>
            <a:cxnLst/>
            <a:rect l="l" t="t" r="r" b="b"/>
            <a:pathLst>
              <a:path w="3465385" h="1215135">
                <a:moveTo>
                  <a:pt x="0" y="0"/>
                </a:moveTo>
                <a:lnTo>
                  <a:pt x="770545" y="0"/>
                </a:lnTo>
                <a:cubicBezTo>
                  <a:pt x="1021235" y="237606"/>
                  <a:pt x="1360038" y="382542"/>
                  <a:pt x="1732693" y="382542"/>
                </a:cubicBezTo>
                <a:cubicBezTo>
                  <a:pt x="2105348" y="382542"/>
                  <a:pt x="2444151" y="237606"/>
                  <a:pt x="2694841" y="0"/>
                </a:cubicBezTo>
                <a:lnTo>
                  <a:pt x="3465385" y="0"/>
                </a:lnTo>
                <a:lnTo>
                  <a:pt x="3465385" y="1215135"/>
                </a:lnTo>
                <a:lnTo>
                  <a:pt x="2694842" y="1215135"/>
                </a:lnTo>
                <a:cubicBezTo>
                  <a:pt x="2444152" y="977529"/>
                  <a:pt x="2105348" y="832592"/>
                  <a:pt x="1732693" y="832592"/>
                </a:cubicBezTo>
                <a:cubicBezTo>
                  <a:pt x="1360038" y="832592"/>
                  <a:pt x="1021234" y="977529"/>
                  <a:pt x="770544" y="1215135"/>
                </a:cubicBezTo>
                <a:lnTo>
                  <a:pt x="0" y="121513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正方形/長方形 5"/>
          <p:cNvSpPr/>
          <p:nvPr userDrawn="1"/>
        </p:nvSpPr>
        <p:spPr>
          <a:xfrm rot="2864116">
            <a:off x="7402105" y="2013750"/>
            <a:ext cx="2402012" cy="842264"/>
          </a:xfrm>
          <a:custGeom>
            <a:avLst/>
            <a:gdLst/>
            <a:ahLst/>
            <a:cxnLst/>
            <a:rect l="l" t="t" r="r" b="b"/>
            <a:pathLst>
              <a:path w="3465385" h="1215135">
                <a:moveTo>
                  <a:pt x="0" y="0"/>
                </a:moveTo>
                <a:lnTo>
                  <a:pt x="770545" y="0"/>
                </a:lnTo>
                <a:cubicBezTo>
                  <a:pt x="1021235" y="237606"/>
                  <a:pt x="1360038" y="382542"/>
                  <a:pt x="1732693" y="382542"/>
                </a:cubicBezTo>
                <a:cubicBezTo>
                  <a:pt x="2105348" y="382542"/>
                  <a:pt x="2444151" y="237606"/>
                  <a:pt x="2694841" y="0"/>
                </a:cubicBezTo>
                <a:lnTo>
                  <a:pt x="3465385" y="0"/>
                </a:lnTo>
                <a:lnTo>
                  <a:pt x="3465385" y="1215135"/>
                </a:lnTo>
                <a:lnTo>
                  <a:pt x="2694842" y="1215135"/>
                </a:lnTo>
                <a:cubicBezTo>
                  <a:pt x="2444152" y="977529"/>
                  <a:pt x="2105348" y="832592"/>
                  <a:pt x="1732693" y="832592"/>
                </a:cubicBezTo>
                <a:cubicBezTo>
                  <a:pt x="1360038" y="832592"/>
                  <a:pt x="1021234" y="977529"/>
                  <a:pt x="770544" y="1215135"/>
                </a:cubicBezTo>
                <a:lnTo>
                  <a:pt x="0" y="1215135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" name="円/楕円 1"/>
          <p:cNvSpPr/>
          <p:nvPr userDrawn="1"/>
        </p:nvSpPr>
        <p:spPr>
          <a:xfrm>
            <a:off x="8642661" y="2531946"/>
            <a:ext cx="1726122" cy="172612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0" cmpd="sng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" name="円/楕円 4"/>
          <p:cNvSpPr/>
          <p:nvPr userDrawn="1"/>
        </p:nvSpPr>
        <p:spPr>
          <a:xfrm>
            <a:off x="7002116" y="824546"/>
            <a:ext cx="1474395" cy="1474395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0" cmpd="sng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 rot="2700000">
            <a:off x="6865970" y="6128846"/>
            <a:ext cx="3248068" cy="1138933"/>
          </a:xfrm>
          <a:custGeom>
            <a:avLst/>
            <a:gdLst/>
            <a:ahLst/>
            <a:cxnLst/>
            <a:rect l="l" t="t" r="r" b="b"/>
            <a:pathLst>
              <a:path w="3465385" h="1215135">
                <a:moveTo>
                  <a:pt x="0" y="0"/>
                </a:moveTo>
                <a:lnTo>
                  <a:pt x="770545" y="0"/>
                </a:lnTo>
                <a:cubicBezTo>
                  <a:pt x="1021235" y="237606"/>
                  <a:pt x="1360038" y="382542"/>
                  <a:pt x="1732693" y="382542"/>
                </a:cubicBezTo>
                <a:cubicBezTo>
                  <a:pt x="2105348" y="382542"/>
                  <a:pt x="2444151" y="237606"/>
                  <a:pt x="2694841" y="0"/>
                </a:cubicBezTo>
                <a:lnTo>
                  <a:pt x="3465385" y="0"/>
                </a:lnTo>
                <a:lnTo>
                  <a:pt x="3465385" y="1215135"/>
                </a:lnTo>
                <a:lnTo>
                  <a:pt x="2694842" y="1215135"/>
                </a:lnTo>
                <a:cubicBezTo>
                  <a:pt x="2444152" y="977529"/>
                  <a:pt x="2105348" y="832592"/>
                  <a:pt x="1732693" y="832592"/>
                </a:cubicBezTo>
                <a:cubicBezTo>
                  <a:pt x="1360038" y="832592"/>
                  <a:pt x="1021234" y="977529"/>
                  <a:pt x="770544" y="1215135"/>
                </a:cubicBezTo>
                <a:lnTo>
                  <a:pt x="0" y="121513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円/楕円 10"/>
          <p:cNvSpPr/>
          <p:nvPr userDrawn="1"/>
        </p:nvSpPr>
        <p:spPr>
          <a:xfrm>
            <a:off x="6307812" y="4514532"/>
            <a:ext cx="1978401" cy="1978401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0" cmpd="sng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円/楕円 11"/>
          <p:cNvSpPr/>
          <p:nvPr userDrawn="1"/>
        </p:nvSpPr>
        <p:spPr>
          <a:xfrm>
            <a:off x="8661660" y="6876764"/>
            <a:ext cx="2330114" cy="2330114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0" cmpd="sng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円弧 16"/>
          <p:cNvSpPr/>
          <p:nvPr userDrawn="1"/>
        </p:nvSpPr>
        <p:spPr>
          <a:xfrm rot="2700000">
            <a:off x="8595702" y="2404897"/>
            <a:ext cx="1980219" cy="1980219"/>
          </a:xfrm>
          <a:prstGeom prst="arc">
            <a:avLst>
              <a:gd name="adj1" fmla="val 16200000"/>
              <a:gd name="adj2" fmla="val 20392033"/>
            </a:avLst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円弧 17"/>
          <p:cNvSpPr/>
          <p:nvPr userDrawn="1"/>
        </p:nvSpPr>
        <p:spPr>
          <a:xfrm rot="2700000">
            <a:off x="6822804" y="627945"/>
            <a:ext cx="1883035" cy="1883035"/>
          </a:xfrm>
          <a:prstGeom prst="arc">
            <a:avLst>
              <a:gd name="adj1" fmla="val 16200000"/>
              <a:gd name="adj2" fmla="val 19583222"/>
            </a:avLst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円弧 18"/>
          <p:cNvSpPr/>
          <p:nvPr userDrawn="1"/>
        </p:nvSpPr>
        <p:spPr>
          <a:xfrm rot="2700000">
            <a:off x="8457163" y="6669875"/>
            <a:ext cx="2766089" cy="2766089"/>
          </a:xfrm>
          <a:prstGeom prst="arc">
            <a:avLst>
              <a:gd name="adj1" fmla="val 16200000"/>
              <a:gd name="adj2" fmla="val 19583222"/>
            </a:avLst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円弧 19"/>
          <p:cNvSpPr/>
          <p:nvPr userDrawn="1"/>
        </p:nvSpPr>
        <p:spPr>
          <a:xfrm rot="2700000">
            <a:off x="6126781" y="4311196"/>
            <a:ext cx="2385072" cy="2385072"/>
          </a:xfrm>
          <a:prstGeom prst="arc">
            <a:avLst>
              <a:gd name="adj1" fmla="val 16200000"/>
              <a:gd name="adj2" fmla="val 19583222"/>
            </a:avLst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2" name="直線コネクタ 21"/>
          <p:cNvCxnSpPr/>
          <p:nvPr userDrawn="1"/>
        </p:nvCxnSpPr>
        <p:spPr>
          <a:xfrm>
            <a:off x="8420753" y="869551"/>
            <a:ext cx="1620291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/>
          <p:cNvCxnSpPr/>
          <p:nvPr userDrawn="1"/>
        </p:nvCxnSpPr>
        <p:spPr>
          <a:xfrm>
            <a:off x="10297470" y="2669751"/>
            <a:ext cx="840525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/>
          <p:nvPr userDrawn="1"/>
        </p:nvCxnSpPr>
        <p:spPr>
          <a:xfrm>
            <a:off x="8185585" y="4649971"/>
            <a:ext cx="2532147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/>
          <p:cNvCxnSpPr/>
          <p:nvPr userDrawn="1"/>
        </p:nvCxnSpPr>
        <p:spPr>
          <a:xfrm>
            <a:off x="10851023" y="7035236"/>
            <a:ext cx="472552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テキスト プレースホルダー 11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0088311" y="327965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テキスト プレースホルダー 11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0088311" y="1048045"/>
            <a:ext cx="6165685" cy="103511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2" name="テキスト プレースホルダー 11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586569" y="5418561"/>
            <a:ext cx="6030670" cy="2213144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5" name="テキスト プレースホルダー 1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20583" y="7676465"/>
            <a:ext cx="7397498" cy="196753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11168431" y="2128165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7" name="テキスト プレースホルダー 11"/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11168431" y="2848245"/>
            <a:ext cx="6120680" cy="103511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9" name="テキスト プレースホルダー 11"/>
          <p:cNvSpPr>
            <a:spLocks noGrp="1"/>
          </p:cNvSpPr>
          <p:nvPr userDrawn="1">
            <p:ph type="body" sz="quarter" idx="31" hasCustomPrompt="1"/>
          </p:nvPr>
        </p:nvSpPr>
        <p:spPr>
          <a:xfrm>
            <a:off x="10763386" y="4108385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0" name="テキスト プレースホルダー 11"/>
          <p:cNvSpPr>
            <a:spLocks noGrp="1"/>
          </p:cNvSpPr>
          <p:nvPr userDrawn="1">
            <p:ph type="body" sz="quarter" idx="32" hasCustomPrompt="1"/>
          </p:nvPr>
        </p:nvSpPr>
        <p:spPr>
          <a:xfrm>
            <a:off x="10763386" y="4828465"/>
            <a:ext cx="6120680" cy="103511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3" name="テキスト プレースホルダー 11"/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11438461" y="6493650"/>
            <a:ext cx="6120680" cy="848975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4" name="テキスト プレースホルダー 11"/>
          <p:cNvSpPr>
            <a:spLocks noGrp="1"/>
          </p:cNvSpPr>
          <p:nvPr userDrawn="1">
            <p:ph type="body" sz="quarter" idx="34" hasCustomPrompt="1"/>
          </p:nvPr>
        </p:nvSpPr>
        <p:spPr>
          <a:xfrm>
            <a:off x="11438461" y="7213730"/>
            <a:ext cx="6120680" cy="1035116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6" name="図プレースホルダー 7"/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7395177" y="1183060"/>
            <a:ext cx="712914" cy="71291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8" name="図プレースホルダー 7"/>
          <p:cNvSpPr>
            <a:spLocks noGrp="1"/>
          </p:cNvSpPr>
          <p:nvPr userDrawn="1">
            <p:ph type="pic" sz="quarter" idx="35" hasCustomPrompt="1"/>
          </p:nvPr>
        </p:nvSpPr>
        <p:spPr>
          <a:xfrm>
            <a:off x="9089200" y="2978484"/>
            <a:ext cx="833044" cy="83304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9" name="図プレースホルダー 7"/>
          <p:cNvSpPr>
            <a:spLocks noGrp="1"/>
          </p:cNvSpPr>
          <p:nvPr userDrawn="1">
            <p:ph type="pic" sz="quarter" idx="36" hasCustomPrompt="1"/>
          </p:nvPr>
        </p:nvSpPr>
        <p:spPr>
          <a:xfrm>
            <a:off x="6783267" y="4988806"/>
            <a:ext cx="1009789" cy="100978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0" name="図プレースホルダー 7"/>
          <p:cNvSpPr>
            <a:spLocks noGrp="1"/>
          </p:cNvSpPr>
          <p:nvPr userDrawn="1">
            <p:ph type="pic" sz="quarter" idx="37" hasCustomPrompt="1"/>
          </p:nvPr>
        </p:nvSpPr>
        <p:spPr>
          <a:xfrm>
            <a:off x="9188211" y="7438755"/>
            <a:ext cx="1222868" cy="122286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6021543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Ste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直線コネクタ 67"/>
          <p:cNvCxnSpPr/>
          <p:nvPr userDrawn="1"/>
        </p:nvCxnSpPr>
        <p:spPr>
          <a:xfrm>
            <a:off x="-135015" y="1003040"/>
            <a:ext cx="18594256" cy="7661476"/>
          </a:xfrm>
          <a:prstGeom prst="line">
            <a:avLst/>
          </a:prstGeom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円/楕円 6"/>
          <p:cNvSpPr/>
          <p:nvPr userDrawn="1"/>
        </p:nvSpPr>
        <p:spPr>
          <a:xfrm>
            <a:off x="3876495" y="1825616"/>
            <a:ext cx="3002849" cy="3002849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accent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4" name="円/楕円 63"/>
          <p:cNvSpPr/>
          <p:nvPr userDrawn="1"/>
        </p:nvSpPr>
        <p:spPr>
          <a:xfrm>
            <a:off x="443629" y="417975"/>
            <a:ext cx="3002849" cy="3002849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accent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3" name="円/楕円 62"/>
          <p:cNvSpPr/>
          <p:nvPr userDrawn="1"/>
        </p:nvSpPr>
        <p:spPr>
          <a:xfrm>
            <a:off x="3041432" y="749270"/>
            <a:ext cx="990110" cy="99011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9" name="円/楕円 68"/>
          <p:cNvSpPr/>
          <p:nvPr userDrawn="1"/>
        </p:nvSpPr>
        <p:spPr>
          <a:xfrm>
            <a:off x="7341880" y="3253290"/>
            <a:ext cx="3002849" cy="3002849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accent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0" name="円/楕円 69"/>
          <p:cNvSpPr/>
          <p:nvPr userDrawn="1"/>
        </p:nvSpPr>
        <p:spPr>
          <a:xfrm>
            <a:off x="10839784" y="4705936"/>
            <a:ext cx="3002849" cy="3002849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accent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1" name="円/楕円 70"/>
          <p:cNvSpPr/>
          <p:nvPr userDrawn="1"/>
        </p:nvSpPr>
        <p:spPr>
          <a:xfrm>
            <a:off x="14376272" y="6088605"/>
            <a:ext cx="3002849" cy="3002849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accent1">
                <a:lumMod val="40000"/>
                <a:lumOff val="6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2" name="円/楕円 71"/>
          <p:cNvSpPr/>
          <p:nvPr userDrawn="1"/>
        </p:nvSpPr>
        <p:spPr>
          <a:xfrm>
            <a:off x="6487910" y="2173171"/>
            <a:ext cx="990110" cy="99011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3" name="円/楕円 72"/>
          <p:cNvSpPr/>
          <p:nvPr userDrawn="1"/>
        </p:nvSpPr>
        <p:spPr>
          <a:xfrm>
            <a:off x="9953295" y="3613331"/>
            <a:ext cx="990110" cy="99011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4" name="円/楕円 73"/>
          <p:cNvSpPr/>
          <p:nvPr userDrawn="1"/>
        </p:nvSpPr>
        <p:spPr>
          <a:xfrm>
            <a:off x="13463686" y="5098495"/>
            <a:ext cx="990110" cy="99011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5" name="円/楕円 74"/>
          <p:cNvSpPr/>
          <p:nvPr userDrawn="1"/>
        </p:nvSpPr>
        <p:spPr>
          <a:xfrm>
            <a:off x="16974075" y="6493651"/>
            <a:ext cx="990110" cy="990110"/>
          </a:xfrm>
          <a:prstGeom prst="ellipse">
            <a:avLst/>
          </a:prstGeom>
          <a:solidFill>
            <a:schemeClr val="accent1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7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586569" y="5418561"/>
            <a:ext cx="6757660" cy="2213144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78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0582" y="7676465"/>
            <a:ext cx="8792653" cy="169750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cxnSp>
        <p:nvCxnSpPr>
          <p:cNvPr id="79" name="直線コネクタ 78"/>
          <p:cNvCxnSpPr/>
          <p:nvPr userDrawn="1"/>
        </p:nvCxnSpPr>
        <p:spPr>
          <a:xfrm flipH="1">
            <a:off x="7193" y="7631705"/>
            <a:ext cx="94060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直角三角形 81"/>
          <p:cNvSpPr/>
          <p:nvPr userDrawn="1"/>
        </p:nvSpPr>
        <p:spPr>
          <a:xfrm rot="14829042">
            <a:off x="3369287" y="2325331"/>
            <a:ext cx="401178" cy="401178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3" name="直角三角形 82"/>
          <p:cNvSpPr/>
          <p:nvPr userDrawn="1"/>
        </p:nvSpPr>
        <p:spPr>
          <a:xfrm rot="14829042">
            <a:off x="6820092" y="3735066"/>
            <a:ext cx="401178" cy="401178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4" name="直角三角形 83"/>
          <p:cNvSpPr/>
          <p:nvPr userDrawn="1"/>
        </p:nvSpPr>
        <p:spPr>
          <a:xfrm rot="14829042">
            <a:off x="10285477" y="5175226"/>
            <a:ext cx="401178" cy="401178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5" name="直角三角形 84"/>
          <p:cNvSpPr/>
          <p:nvPr userDrawn="1"/>
        </p:nvSpPr>
        <p:spPr>
          <a:xfrm rot="14829042">
            <a:off x="13795867" y="6615386"/>
            <a:ext cx="401178" cy="401178"/>
          </a:xfrm>
          <a:prstGeom prst="rtTriangle">
            <a:avLst/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6" name="テキスト ボックス 85"/>
          <p:cNvSpPr txBox="1"/>
          <p:nvPr userDrawn="1"/>
        </p:nvSpPr>
        <p:spPr>
          <a:xfrm>
            <a:off x="3337561" y="951937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87" name="テキスト ボックス 86"/>
          <p:cNvSpPr txBox="1"/>
          <p:nvPr userDrawn="1"/>
        </p:nvSpPr>
        <p:spPr>
          <a:xfrm>
            <a:off x="6776819" y="2375838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88" name="テキスト ボックス 87"/>
          <p:cNvSpPr txBox="1"/>
          <p:nvPr userDrawn="1"/>
        </p:nvSpPr>
        <p:spPr>
          <a:xfrm>
            <a:off x="10242204" y="3815997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3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89" name="テキスト ボックス 88"/>
          <p:cNvSpPr txBox="1"/>
          <p:nvPr userDrawn="1"/>
        </p:nvSpPr>
        <p:spPr>
          <a:xfrm>
            <a:off x="13752595" y="5301162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4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0" name="テキスト ボックス 89"/>
          <p:cNvSpPr txBox="1"/>
          <p:nvPr userDrawn="1"/>
        </p:nvSpPr>
        <p:spPr>
          <a:xfrm>
            <a:off x="17262984" y="6696318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9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816155" y="823020"/>
            <a:ext cx="2225277" cy="2091686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0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4265280" y="2254210"/>
            <a:ext cx="2225277" cy="2091686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1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7728018" y="3698760"/>
            <a:ext cx="2225277" cy="2091686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2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11228569" y="5134530"/>
            <a:ext cx="2225277" cy="2091686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03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4748798" y="6517199"/>
            <a:ext cx="2225277" cy="2091686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45911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正方形/長方形 53"/>
          <p:cNvSpPr/>
          <p:nvPr userDrawn="1"/>
        </p:nvSpPr>
        <p:spPr>
          <a:xfrm>
            <a:off x="10837992" y="5592511"/>
            <a:ext cx="7448421" cy="31503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3" name="正方形/長方形 52"/>
          <p:cNvSpPr/>
          <p:nvPr userDrawn="1"/>
        </p:nvSpPr>
        <p:spPr>
          <a:xfrm>
            <a:off x="0" y="5582770"/>
            <a:ext cx="7448421" cy="31503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2" name="正方形/長方形 51"/>
          <p:cNvSpPr/>
          <p:nvPr userDrawn="1"/>
        </p:nvSpPr>
        <p:spPr>
          <a:xfrm>
            <a:off x="10837992" y="2184073"/>
            <a:ext cx="7448421" cy="31503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1" name="正方形/長方形 50"/>
          <p:cNvSpPr/>
          <p:nvPr userDrawn="1"/>
        </p:nvSpPr>
        <p:spPr>
          <a:xfrm>
            <a:off x="0" y="2184073"/>
            <a:ext cx="7448421" cy="31503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1" name="グループ化 20"/>
          <p:cNvGrpSpPr/>
          <p:nvPr userDrawn="1"/>
        </p:nvGrpSpPr>
        <p:grpSpPr>
          <a:xfrm>
            <a:off x="5863506" y="5582771"/>
            <a:ext cx="3160090" cy="3150350"/>
            <a:chOff x="6037861" y="5413530"/>
            <a:chExt cx="2889225" cy="2880320"/>
          </a:xfrm>
        </p:grpSpPr>
        <p:sp>
          <p:nvSpPr>
            <p:cNvPr id="20" name="涙形 19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涙形 13"/>
            <p:cNvSpPr/>
            <p:nvPr userDrawn="1"/>
          </p:nvSpPr>
          <p:spPr>
            <a:xfrm>
              <a:off x="6046766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涙形 5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" name="涙形 4"/>
            <p:cNvSpPr/>
            <p:nvPr userDrawn="1"/>
          </p:nvSpPr>
          <p:spPr>
            <a:xfrm>
              <a:off x="6172876" y="5548545"/>
              <a:ext cx="2610290" cy="2610290"/>
            </a:xfrm>
            <a:prstGeom prst="teardrop">
              <a:avLst/>
            </a:prstGeom>
            <a:solidFill>
              <a:schemeClr val="bg1">
                <a:lumMod val="95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2" name="グループ化 21"/>
          <p:cNvGrpSpPr/>
          <p:nvPr userDrawn="1"/>
        </p:nvGrpSpPr>
        <p:grpSpPr>
          <a:xfrm rot="5400000">
            <a:off x="5868376" y="2188943"/>
            <a:ext cx="3160090" cy="3150350"/>
            <a:chOff x="6037861" y="5413530"/>
            <a:chExt cx="2889225" cy="2880320"/>
          </a:xfrm>
        </p:grpSpPr>
        <p:sp>
          <p:nvSpPr>
            <p:cNvPr id="23" name="涙形 22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涙形 23"/>
            <p:cNvSpPr/>
            <p:nvPr userDrawn="1"/>
          </p:nvSpPr>
          <p:spPr>
            <a:xfrm>
              <a:off x="6046766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涙形 24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涙形 25"/>
            <p:cNvSpPr/>
            <p:nvPr userDrawn="1"/>
          </p:nvSpPr>
          <p:spPr>
            <a:xfrm>
              <a:off x="6172876" y="5548545"/>
              <a:ext cx="2610290" cy="2610290"/>
            </a:xfrm>
            <a:prstGeom prst="teardrop">
              <a:avLst/>
            </a:prstGeom>
            <a:solidFill>
              <a:schemeClr val="bg1">
                <a:lumMod val="95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7" name="グループ化 26"/>
          <p:cNvGrpSpPr/>
          <p:nvPr userDrawn="1"/>
        </p:nvGrpSpPr>
        <p:grpSpPr>
          <a:xfrm rot="10800000">
            <a:off x="9278221" y="2193813"/>
            <a:ext cx="3160090" cy="3150350"/>
            <a:chOff x="6037861" y="5413530"/>
            <a:chExt cx="2889225" cy="2880320"/>
          </a:xfrm>
        </p:grpSpPr>
        <p:sp>
          <p:nvSpPr>
            <p:cNvPr id="28" name="涙形 27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涙形 28"/>
            <p:cNvSpPr/>
            <p:nvPr userDrawn="1"/>
          </p:nvSpPr>
          <p:spPr>
            <a:xfrm>
              <a:off x="6046766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涙形 29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涙形 30"/>
            <p:cNvSpPr/>
            <p:nvPr userDrawn="1"/>
          </p:nvSpPr>
          <p:spPr>
            <a:xfrm>
              <a:off x="6172876" y="5548545"/>
              <a:ext cx="2610290" cy="2610290"/>
            </a:xfrm>
            <a:prstGeom prst="teardrop">
              <a:avLst/>
            </a:prstGeom>
            <a:solidFill>
              <a:schemeClr val="bg1">
                <a:lumMod val="95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2" name="グループ化 31"/>
          <p:cNvGrpSpPr/>
          <p:nvPr userDrawn="1"/>
        </p:nvGrpSpPr>
        <p:grpSpPr>
          <a:xfrm rot="16200000">
            <a:off x="9273351" y="5587641"/>
            <a:ext cx="3160090" cy="3150350"/>
            <a:chOff x="6037861" y="5413530"/>
            <a:chExt cx="2889225" cy="2880320"/>
          </a:xfrm>
        </p:grpSpPr>
        <p:sp>
          <p:nvSpPr>
            <p:cNvPr id="33" name="涙形 32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涙形 33"/>
            <p:cNvSpPr/>
            <p:nvPr userDrawn="1"/>
          </p:nvSpPr>
          <p:spPr>
            <a:xfrm>
              <a:off x="6046766" y="5413530"/>
              <a:ext cx="2880320" cy="2880320"/>
            </a:xfrm>
            <a:prstGeom prst="teardrop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涙形 34"/>
            <p:cNvSpPr/>
            <p:nvPr userDrawn="1"/>
          </p:nvSpPr>
          <p:spPr>
            <a:xfrm>
              <a:off x="6037861" y="5413530"/>
              <a:ext cx="2880320" cy="2880320"/>
            </a:xfrm>
            <a:prstGeom prst="teardrop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涙形 35"/>
            <p:cNvSpPr/>
            <p:nvPr userDrawn="1"/>
          </p:nvSpPr>
          <p:spPr>
            <a:xfrm>
              <a:off x="6172876" y="5548545"/>
              <a:ext cx="2610290" cy="2610290"/>
            </a:xfrm>
            <a:prstGeom prst="teardrop">
              <a:avLst/>
            </a:prstGeom>
            <a:solidFill>
              <a:schemeClr val="bg1">
                <a:lumMod val="95000"/>
              </a:schemeClr>
            </a:solidFill>
            <a:ln w="1270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7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262886" y="4066561"/>
            <a:ext cx="2394497" cy="7619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8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262886" y="2713230"/>
            <a:ext cx="2394497" cy="163108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8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A</a:t>
            </a:r>
            <a:endParaRPr lang="en-US" dirty="0"/>
          </a:p>
        </p:txBody>
      </p:sp>
      <p:sp>
        <p:nvSpPr>
          <p:cNvPr id="41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9674034" y="4066561"/>
            <a:ext cx="2394497" cy="7619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2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9674034" y="2713230"/>
            <a:ext cx="2394497" cy="163108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8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A</a:t>
            </a:r>
            <a:endParaRPr lang="en-US" dirty="0"/>
          </a:p>
        </p:txBody>
      </p:sp>
      <p:sp>
        <p:nvSpPr>
          <p:cNvPr id="43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6244999" y="7351926"/>
            <a:ext cx="2394497" cy="7619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4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244999" y="5998595"/>
            <a:ext cx="2394497" cy="163108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8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A</a:t>
            </a:r>
            <a:endParaRPr lang="en-US" dirty="0"/>
          </a:p>
        </p:txBody>
      </p:sp>
      <p:sp>
        <p:nvSpPr>
          <p:cNvPr id="45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9656147" y="7351926"/>
            <a:ext cx="2394497" cy="761903"/>
          </a:xfrm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6" name="テキスト プレースホルダー 11"/>
          <p:cNvSpPr>
            <a:spLocks noGrp="1"/>
          </p:cNvSpPr>
          <p:nvPr>
            <p:ph type="body" sz="quarter" idx="22" hasCustomPrompt="1"/>
          </p:nvPr>
        </p:nvSpPr>
        <p:spPr>
          <a:xfrm>
            <a:off x="9656147" y="5998595"/>
            <a:ext cx="2394497" cy="1631084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8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A</a:t>
            </a:r>
            <a:endParaRPr lang="en-US" dirty="0"/>
          </a:p>
        </p:txBody>
      </p:sp>
      <p:sp>
        <p:nvSpPr>
          <p:cNvPr id="47" name="テキスト プレースホルダー 11"/>
          <p:cNvSpPr>
            <a:spLocks noGrp="1"/>
          </p:cNvSpPr>
          <p:nvPr>
            <p:ph type="body" sz="quarter" idx="23" hasCustomPrompt="1"/>
          </p:nvPr>
        </p:nvSpPr>
        <p:spPr>
          <a:xfrm>
            <a:off x="637261" y="2769138"/>
            <a:ext cx="5040560" cy="2205245"/>
          </a:xfrm>
        </p:spPr>
        <p:txBody>
          <a:bodyPr anchor="ctr">
            <a:noAutofit/>
          </a:bodyPr>
          <a:lstStyle>
            <a:lvl1pPr marL="342900" indent="-360000" algn="l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u"/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8" name="テキスト プレースホルダー 11"/>
          <p:cNvSpPr>
            <a:spLocks noGrp="1"/>
          </p:cNvSpPr>
          <p:nvPr>
            <p:ph type="body" sz="quarter" idx="24" hasCustomPrompt="1"/>
          </p:nvPr>
        </p:nvSpPr>
        <p:spPr>
          <a:xfrm>
            <a:off x="637261" y="5964493"/>
            <a:ext cx="5040560" cy="2205245"/>
          </a:xfrm>
        </p:spPr>
        <p:txBody>
          <a:bodyPr anchor="ctr">
            <a:noAutofit/>
          </a:bodyPr>
          <a:lstStyle>
            <a:lvl1pPr marL="342900" indent="-360000" algn="l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u"/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49" name="テキスト プレースホルダー 11"/>
          <p:cNvSpPr>
            <a:spLocks noGrp="1"/>
          </p:cNvSpPr>
          <p:nvPr>
            <p:ph type="body" sz="quarter" idx="25" hasCustomPrompt="1"/>
          </p:nvPr>
        </p:nvSpPr>
        <p:spPr>
          <a:xfrm>
            <a:off x="12608591" y="2814143"/>
            <a:ext cx="5040560" cy="2205245"/>
          </a:xfrm>
        </p:spPr>
        <p:txBody>
          <a:bodyPr anchor="ctr">
            <a:noAutofit/>
          </a:bodyPr>
          <a:lstStyle>
            <a:lvl1pPr marL="342900" indent="-360000" algn="l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u"/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0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12608591" y="6009498"/>
            <a:ext cx="5040560" cy="2205245"/>
          </a:xfrm>
        </p:spPr>
        <p:txBody>
          <a:bodyPr anchor="ctr">
            <a:noAutofit/>
          </a:bodyPr>
          <a:lstStyle>
            <a:lvl1pPr marL="342900" indent="-360000" algn="l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u"/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55" name="図プレースホルダー 7"/>
          <p:cNvSpPr>
            <a:spLocks noGrp="1"/>
          </p:cNvSpPr>
          <p:nvPr>
            <p:ph type="pic" sz="quarter" idx="37" hasCustomPrompt="1"/>
          </p:nvPr>
        </p:nvSpPr>
        <p:spPr>
          <a:xfrm>
            <a:off x="637261" y="1546270"/>
            <a:ext cx="1222868" cy="122286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6" name="図プレースホルダー 7"/>
          <p:cNvSpPr>
            <a:spLocks noGrp="1"/>
          </p:cNvSpPr>
          <p:nvPr>
            <p:ph type="pic" sz="quarter" idx="38" hasCustomPrompt="1"/>
          </p:nvPr>
        </p:nvSpPr>
        <p:spPr>
          <a:xfrm>
            <a:off x="16434016" y="1572639"/>
            <a:ext cx="1222868" cy="122286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7" name="図プレースホルダー 7"/>
          <p:cNvSpPr>
            <a:spLocks noGrp="1"/>
          </p:cNvSpPr>
          <p:nvPr>
            <p:ph type="pic" sz="quarter" idx="39" hasCustomPrompt="1"/>
          </p:nvPr>
        </p:nvSpPr>
        <p:spPr>
          <a:xfrm>
            <a:off x="637261" y="8169738"/>
            <a:ext cx="1222868" cy="122286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8" name="図プレースホルダー 7"/>
          <p:cNvSpPr>
            <a:spLocks noGrp="1"/>
          </p:cNvSpPr>
          <p:nvPr>
            <p:ph type="pic" sz="quarter" idx="40" hasCustomPrompt="1"/>
          </p:nvPr>
        </p:nvSpPr>
        <p:spPr>
          <a:xfrm>
            <a:off x="16434016" y="8196107"/>
            <a:ext cx="1222868" cy="122286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9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3585089" y="147945"/>
            <a:ext cx="11116235" cy="1358729"/>
          </a:xfrm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defRPr sz="5400" spc="15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91900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平行四辺形 40"/>
          <p:cNvSpPr/>
          <p:nvPr userDrawn="1"/>
        </p:nvSpPr>
        <p:spPr>
          <a:xfrm flipH="1">
            <a:off x="5569508" y="4810212"/>
            <a:ext cx="10992880" cy="1528805"/>
          </a:xfrm>
          <a:prstGeom prst="parallelogram">
            <a:avLst>
              <a:gd name="adj" fmla="val 51895"/>
            </a:avLst>
          </a:prstGeom>
          <a:solidFill>
            <a:schemeClr val="bg1">
              <a:lumMod val="9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平行四辺形 39"/>
          <p:cNvSpPr/>
          <p:nvPr userDrawn="1"/>
        </p:nvSpPr>
        <p:spPr>
          <a:xfrm flipH="1">
            <a:off x="4527421" y="2791941"/>
            <a:ext cx="10992880" cy="1545282"/>
          </a:xfrm>
          <a:prstGeom prst="parallelogram">
            <a:avLst>
              <a:gd name="adj" fmla="val 51895"/>
            </a:avLst>
          </a:prstGeom>
          <a:solidFill>
            <a:schemeClr val="bg1">
              <a:lumMod val="9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平行四辺形 38"/>
          <p:cNvSpPr/>
          <p:nvPr userDrawn="1"/>
        </p:nvSpPr>
        <p:spPr>
          <a:xfrm flipH="1">
            <a:off x="3460621" y="786028"/>
            <a:ext cx="10992880" cy="1549400"/>
          </a:xfrm>
          <a:prstGeom prst="parallelogram">
            <a:avLst>
              <a:gd name="adj" fmla="val 51895"/>
            </a:avLst>
          </a:prstGeom>
          <a:solidFill>
            <a:schemeClr val="bg1">
              <a:lumMod val="95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平行四辺形 33"/>
          <p:cNvSpPr/>
          <p:nvPr userDrawn="1"/>
        </p:nvSpPr>
        <p:spPr>
          <a:xfrm flipH="1">
            <a:off x="2806700" y="0"/>
            <a:ext cx="4330700" cy="7645400"/>
          </a:xfrm>
          <a:prstGeom prst="parallelogram">
            <a:avLst>
              <a:gd name="adj" fmla="val 92507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図プレースホルダー 21"/>
          <p:cNvSpPr>
            <a:spLocks noGrp="1"/>
          </p:cNvSpPr>
          <p:nvPr>
            <p:ph type="pic" sz="quarter" idx="12" hasCustomPrompt="1"/>
          </p:nvPr>
        </p:nvSpPr>
        <p:spPr>
          <a:xfrm>
            <a:off x="791263" y="659441"/>
            <a:ext cx="3489313" cy="1530170"/>
          </a:xfrm>
          <a:custGeom>
            <a:avLst/>
            <a:gdLst/>
            <a:ahLst/>
            <a:cxnLst/>
            <a:rect l="l" t="t" r="r" b="b"/>
            <a:pathLst>
              <a:path w="3489313" h="1530170">
                <a:moveTo>
                  <a:pt x="0" y="0"/>
                </a:moveTo>
                <a:lnTo>
                  <a:pt x="2685530" y="0"/>
                </a:lnTo>
                <a:lnTo>
                  <a:pt x="3489313" y="1530170"/>
                </a:lnTo>
                <a:lnTo>
                  <a:pt x="803783" y="1530170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直線コネクタ 8"/>
          <p:cNvCxnSpPr/>
          <p:nvPr userDrawn="1"/>
        </p:nvCxnSpPr>
        <p:spPr>
          <a:xfrm flipH="1">
            <a:off x="7129650" y="7631705"/>
            <a:ext cx="1115676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図プレースホルダー 21"/>
          <p:cNvSpPr>
            <a:spLocks noGrp="1"/>
          </p:cNvSpPr>
          <p:nvPr>
            <p:ph type="pic" sz="quarter" idx="13" hasCustomPrompt="1"/>
          </p:nvPr>
        </p:nvSpPr>
        <p:spPr>
          <a:xfrm>
            <a:off x="1827501" y="2662163"/>
            <a:ext cx="3489313" cy="1530170"/>
          </a:xfrm>
          <a:custGeom>
            <a:avLst/>
            <a:gdLst/>
            <a:ahLst/>
            <a:cxnLst/>
            <a:rect l="l" t="t" r="r" b="b"/>
            <a:pathLst>
              <a:path w="3489313" h="1530170">
                <a:moveTo>
                  <a:pt x="0" y="0"/>
                </a:moveTo>
                <a:lnTo>
                  <a:pt x="2685530" y="0"/>
                </a:lnTo>
                <a:lnTo>
                  <a:pt x="3489313" y="1530170"/>
                </a:lnTo>
                <a:lnTo>
                  <a:pt x="803783" y="1530170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4" name="図プレースホルダー 21"/>
          <p:cNvSpPr>
            <a:spLocks noGrp="1"/>
          </p:cNvSpPr>
          <p:nvPr>
            <p:ph type="pic" sz="quarter" idx="14" hasCustomPrompt="1"/>
          </p:nvPr>
        </p:nvSpPr>
        <p:spPr>
          <a:xfrm>
            <a:off x="2883835" y="4664886"/>
            <a:ext cx="3489313" cy="1530170"/>
          </a:xfrm>
          <a:custGeom>
            <a:avLst/>
            <a:gdLst/>
            <a:ahLst/>
            <a:cxnLst/>
            <a:rect l="l" t="t" r="r" b="b"/>
            <a:pathLst>
              <a:path w="3489313" h="1530170">
                <a:moveTo>
                  <a:pt x="0" y="0"/>
                </a:moveTo>
                <a:lnTo>
                  <a:pt x="2685530" y="0"/>
                </a:lnTo>
                <a:lnTo>
                  <a:pt x="3489313" y="1530170"/>
                </a:lnTo>
                <a:lnTo>
                  <a:pt x="803783" y="1530170"/>
                </a:lnTo>
                <a:close/>
              </a:path>
            </a:pathLst>
          </a:custGeo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7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7252996" y="6535716"/>
            <a:ext cx="10081120" cy="108801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7252996" y="7761288"/>
            <a:ext cx="10081120" cy="1519734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</p:txBody>
      </p:sp>
      <p:sp>
        <p:nvSpPr>
          <p:cNvPr id="31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4233238" y="872448"/>
            <a:ext cx="9254338" cy="1395154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285045" y="2852669"/>
            <a:ext cx="9254338" cy="1395154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6348473" y="4877894"/>
            <a:ext cx="9254338" cy="1395154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44324320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直線コネクタ 24"/>
          <p:cNvCxnSpPr/>
          <p:nvPr userDrawn="1"/>
        </p:nvCxnSpPr>
        <p:spPr>
          <a:xfrm flipH="1">
            <a:off x="0" y="2414064"/>
            <a:ext cx="1828641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図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48" y="951470"/>
            <a:ext cx="3894306" cy="7956932"/>
          </a:xfrm>
          <a:prstGeom prst="rect">
            <a:avLst/>
          </a:prstGeom>
        </p:spPr>
      </p:pic>
      <p:sp>
        <p:nvSpPr>
          <p:cNvPr id="24" name="図プレースホルダー 23"/>
          <p:cNvSpPr>
            <a:spLocks noGrp="1"/>
          </p:cNvSpPr>
          <p:nvPr>
            <p:ph type="pic" sz="quarter" idx="12" hasCustomPrompt="1"/>
          </p:nvPr>
        </p:nvSpPr>
        <p:spPr>
          <a:xfrm>
            <a:off x="2280575" y="1976438"/>
            <a:ext cx="3335852" cy="595630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142789" y="1318075"/>
            <a:ext cx="10081120" cy="108801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28" name="ホームベース 27"/>
          <p:cNvSpPr/>
          <p:nvPr userDrawn="1"/>
        </p:nvSpPr>
        <p:spPr>
          <a:xfrm>
            <a:off x="6307891" y="2890043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6787588" y="3273388"/>
            <a:ext cx="9541060" cy="135015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6787588" y="2693958"/>
            <a:ext cx="9541060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1" name="ホームベース 30"/>
          <p:cNvSpPr/>
          <p:nvPr userDrawn="1"/>
        </p:nvSpPr>
        <p:spPr>
          <a:xfrm>
            <a:off x="6307891" y="4883651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6787588" y="5266996"/>
            <a:ext cx="9541060" cy="135015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3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6787588" y="4687566"/>
            <a:ext cx="9541060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4" name="ホームベース 33"/>
          <p:cNvSpPr/>
          <p:nvPr userDrawn="1"/>
        </p:nvSpPr>
        <p:spPr>
          <a:xfrm>
            <a:off x="6307891" y="6920395"/>
            <a:ext cx="479695" cy="359473"/>
          </a:xfrm>
          <a:prstGeom prst="homePlate">
            <a:avLst/>
          </a:prstGeom>
          <a:solidFill>
            <a:schemeClr val="accent1"/>
          </a:solidFill>
          <a:ln w="98425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787588" y="7303740"/>
            <a:ext cx="9541060" cy="1350150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36" name="テキスト プレースホルダー 11"/>
          <p:cNvSpPr>
            <a:spLocks noGrp="1"/>
          </p:cNvSpPr>
          <p:nvPr>
            <p:ph type="body" sz="quarter" idx="21" hasCustomPrompt="1"/>
          </p:nvPr>
        </p:nvSpPr>
        <p:spPr>
          <a:xfrm>
            <a:off x="6787588" y="6724310"/>
            <a:ext cx="9541060" cy="7732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3200" spc="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061717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 userDrawn="1"/>
        </p:nvSpPr>
        <p:spPr>
          <a:xfrm>
            <a:off x="0" y="5323520"/>
            <a:ext cx="18286413" cy="13501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図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48" y="951470"/>
            <a:ext cx="3894306" cy="7956932"/>
          </a:xfrm>
          <a:prstGeom prst="rect">
            <a:avLst/>
          </a:prstGeom>
        </p:spPr>
      </p:pic>
      <p:sp>
        <p:nvSpPr>
          <p:cNvPr id="24" name="図プレースホルダー 23"/>
          <p:cNvSpPr>
            <a:spLocks noGrp="1"/>
          </p:cNvSpPr>
          <p:nvPr>
            <p:ph type="pic" sz="quarter" idx="12" hasCustomPrompt="1"/>
          </p:nvPr>
        </p:nvSpPr>
        <p:spPr>
          <a:xfrm>
            <a:off x="2280575" y="1976438"/>
            <a:ext cx="3335852" cy="595630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2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6142789" y="5413530"/>
            <a:ext cx="10081120" cy="108801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8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6172876" y="6763679"/>
            <a:ext cx="10891210" cy="202522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85443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辺形 10"/>
          <p:cNvSpPr/>
          <p:nvPr userDrawn="1"/>
        </p:nvSpPr>
        <p:spPr>
          <a:xfrm>
            <a:off x="511092" y="6268625"/>
            <a:ext cx="8685965" cy="1710190"/>
          </a:xfrm>
          <a:prstGeom prst="parallelogram">
            <a:avLst>
              <a:gd name="adj" fmla="val 33670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1" name="平行四辺形 30"/>
          <p:cNvSpPr/>
          <p:nvPr userDrawn="1"/>
        </p:nvSpPr>
        <p:spPr>
          <a:xfrm>
            <a:off x="293200" y="6268625"/>
            <a:ext cx="859609" cy="1710189"/>
          </a:xfrm>
          <a:prstGeom prst="parallelogram">
            <a:avLst>
              <a:gd name="adj" fmla="val 67641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" name="平行四辺形 4"/>
          <p:cNvSpPr/>
          <p:nvPr userDrawn="1"/>
        </p:nvSpPr>
        <p:spPr>
          <a:xfrm>
            <a:off x="1906247" y="2083160"/>
            <a:ext cx="6660739" cy="1710190"/>
          </a:xfrm>
          <a:prstGeom prst="parallelogram">
            <a:avLst>
              <a:gd name="adj" fmla="val 33670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0" name="平行四辺形 29"/>
          <p:cNvSpPr/>
          <p:nvPr userDrawn="1"/>
        </p:nvSpPr>
        <p:spPr>
          <a:xfrm>
            <a:off x="1696178" y="2083160"/>
            <a:ext cx="859609" cy="1710189"/>
          </a:xfrm>
          <a:prstGeom prst="parallelogram">
            <a:avLst>
              <a:gd name="adj" fmla="val 67641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平行四辺形 9"/>
          <p:cNvSpPr/>
          <p:nvPr userDrawn="1"/>
        </p:nvSpPr>
        <p:spPr>
          <a:xfrm>
            <a:off x="1186167" y="4175893"/>
            <a:ext cx="7650850" cy="1710190"/>
          </a:xfrm>
          <a:prstGeom prst="parallelogram">
            <a:avLst>
              <a:gd name="adj" fmla="val 33670"/>
            </a:avLst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平行四辺形 7"/>
          <p:cNvSpPr/>
          <p:nvPr userDrawn="1"/>
        </p:nvSpPr>
        <p:spPr>
          <a:xfrm>
            <a:off x="976098" y="4175892"/>
            <a:ext cx="859609" cy="1710189"/>
          </a:xfrm>
          <a:prstGeom prst="parallelogram">
            <a:avLst>
              <a:gd name="adj" fmla="val 67641"/>
            </a:avLst>
          </a:prstGeom>
          <a:solidFill>
            <a:schemeClr val="accent1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2" name="直線コネクタ 11"/>
          <p:cNvCxnSpPr/>
          <p:nvPr userDrawn="1"/>
        </p:nvCxnSpPr>
        <p:spPr>
          <a:xfrm flipH="1">
            <a:off x="9006996" y="4773424"/>
            <a:ext cx="927941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図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115" y="951470"/>
            <a:ext cx="3894306" cy="7956932"/>
          </a:xfrm>
          <a:prstGeom prst="rect">
            <a:avLst/>
          </a:prstGeom>
        </p:spPr>
      </p:pic>
      <p:sp>
        <p:nvSpPr>
          <p:cNvPr id="24" name="図プレースホルダー 23"/>
          <p:cNvSpPr>
            <a:spLocks noGrp="1"/>
          </p:cNvSpPr>
          <p:nvPr>
            <p:ph type="pic" sz="quarter" idx="12" hasCustomPrompt="1"/>
          </p:nvPr>
        </p:nvSpPr>
        <p:spPr>
          <a:xfrm>
            <a:off x="7463342" y="1976438"/>
            <a:ext cx="3335852" cy="595630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3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11258441" y="2038155"/>
            <a:ext cx="6750750" cy="272730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16" hasCustomPrompt="1"/>
          </p:nvPr>
        </p:nvSpPr>
        <p:spPr>
          <a:xfrm>
            <a:off x="11258440" y="4929936"/>
            <a:ext cx="6480721" cy="3498929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7" hasCustomPrompt="1"/>
          </p:nvPr>
        </p:nvSpPr>
        <p:spPr>
          <a:xfrm>
            <a:off x="2543098" y="2263180"/>
            <a:ext cx="4583730" cy="137713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18" hasCustomPrompt="1"/>
          </p:nvPr>
        </p:nvSpPr>
        <p:spPr>
          <a:xfrm>
            <a:off x="1906247" y="4342423"/>
            <a:ext cx="5239692" cy="137713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</p:txBody>
      </p:sp>
      <p:sp>
        <p:nvSpPr>
          <p:cNvPr id="19" name="テキスト プレースホルダー 11"/>
          <p:cNvSpPr>
            <a:spLocks noGrp="1"/>
          </p:cNvSpPr>
          <p:nvPr>
            <p:ph type="body" sz="quarter" idx="19" hasCustomPrompt="1"/>
          </p:nvPr>
        </p:nvSpPr>
        <p:spPr>
          <a:xfrm>
            <a:off x="1276177" y="6435155"/>
            <a:ext cx="5869762" cy="1377130"/>
          </a:xfrm>
        </p:spPr>
        <p:txBody>
          <a:bodyPr anchor="ctr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</a:p>
          <a:p>
            <a:pPr lvl="0"/>
            <a:endParaRPr lang="en-US" altLang="ja-JP" dirty="0"/>
          </a:p>
        </p:txBody>
      </p:sp>
      <p:sp>
        <p:nvSpPr>
          <p:cNvPr id="20" name="涙形 19"/>
          <p:cNvSpPr/>
          <p:nvPr userDrawn="1"/>
        </p:nvSpPr>
        <p:spPr>
          <a:xfrm rot="5400000">
            <a:off x="1752351" y="1322658"/>
            <a:ext cx="848875" cy="848875"/>
          </a:xfrm>
          <a:prstGeom prst="teardrop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/>
          <p:cNvSpPr txBox="1"/>
          <p:nvPr userDrawn="1"/>
        </p:nvSpPr>
        <p:spPr>
          <a:xfrm>
            <a:off x="1970642" y="146696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1"/>
                </a:solidFill>
              </a:rPr>
              <a:t>1</a:t>
            </a:r>
            <a:endParaRPr kumimoji="1" lang="ja-JP" altLang="en-US" dirty="0">
              <a:solidFill>
                <a:schemeClr val="accent1"/>
              </a:solidFill>
            </a:endParaRPr>
          </a:p>
        </p:txBody>
      </p:sp>
      <p:sp>
        <p:nvSpPr>
          <p:cNvPr id="23" name="涙形 22"/>
          <p:cNvSpPr/>
          <p:nvPr userDrawn="1"/>
        </p:nvSpPr>
        <p:spPr>
          <a:xfrm rot="5400000">
            <a:off x="1057372" y="3368912"/>
            <a:ext cx="848875" cy="848875"/>
          </a:xfrm>
          <a:prstGeom prst="teardrop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/>
          <p:cNvSpPr txBox="1"/>
          <p:nvPr userDrawn="1"/>
        </p:nvSpPr>
        <p:spPr>
          <a:xfrm>
            <a:off x="1275663" y="3513219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1"/>
                </a:solidFill>
              </a:rPr>
              <a:t>2</a:t>
            </a:r>
            <a:endParaRPr kumimoji="1" lang="ja-JP" altLang="en-US" dirty="0">
              <a:solidFill>
                <a:schemeClr val="accent1"/>
              </a:solidFill>
            </a:endParaRPr>
          </a:p>
        </p:txBody>
      </p:sp>
      <p:sp>
        <p:nvSpPr>
          <p:cNvPr id="27" name="涙形 26"/>
          <p:cNvSpPr/>
          <p:nvPr userDrawn="1"/>
        </p:nvSpPr>
        <p:spPr>
          <a:xfrm rot="5400000">
            <a:off x="382297" y="5461645"/>
            <a:ext cx="848875" cy="848875"/>
          </a:xfrm>
          <a:prstGeom prst="teardrop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/>
          <p:cNvSpPr txBox="1"/>
          <p:nvPr userDrawn="1"/>
        </p:nvSpPr>
        <p:spPr>
          <a:xfrm>
            <a:off x="600588" y="5605952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1"/>
                </a:solidFill>
              </a:rPr>
              <a:t>3</a:t>
            </a:r>
            <a:endParaRPr kumimoji="1" lang="ja-JP" alt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29909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正方形/長方形 14"/>
          <p:cNvSpPr/>
          <p:nvPr userDrawn="1"/>
        </p:nvSpPr>
        <p:spPr>
          <a:xfrm>
            <a:off x="0" y="5323520"/>
            <a:ext cx="18286413" cy="13501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1284" y="510933"/>
            <a:ext cx="3820508" cy="9260434"/>
          </a:xfrm>
          <a:prstGeom prst="rect">
            <a:avLst/>
          </a:prstGeom>
        </p:spPr>
      </p:pic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図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9044" y="1453090"/>
            <a:ext cx="3894306" cy="7956932"/>
          </a:xfrm>
          <a:prstGeom prst="rect">
            <a:avLst/>
          </a:prstGeom>
        </p:spPr>
      </p:pic>
      <p:sp>
        <p:nvSpPr>
          <p:cNvPr id="24" name="図プレースホルダー 23"/>
          <p:cNvSpPr>
            <a:spLocks noGrp="1"/>
          </p:cNvSpPr>
          <p:nvPr>
            <p:ph type="pic" sz="quarter" idx="12" hasCustomPrompt="1"/>
          </p:nvPr>
        </p:nvSpPr>
        <p:spPr>
          <a:xfrm>
            <a:off x="9728271" y="2478058"/>
            <a:ext cx="3335852" cy="595630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6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547251" y="5413530"/>
            <a:ext cx="8595955" cy="108801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spc="6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  <p:sp>
        <p:nvSpPr>
          <p:cNvPr id="17" name="テキスト プレースホルダー 11"/>
          <p:cNvSpPr>
            <a:spLocks noGrp="1"/>
          </p:cNvSpPr>
          <p:nvPr>
            <p:ph type="body" sz="quarter" idx="20" hasCustomPrompt="1"/>
          </p:nvPr>
        </p:nvSpPr>
        <p:spPr>
          <a:xfrm>
            <a:off x="547250" y="6763679"/>
            <a:ext cx="8595955" cy="2025225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 dirty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03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60.xml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34" Type="http://schemas.openxmlformats.org/officeDocument/2006/relationships/slideLayout" Target="../slideLayouts/slideLayout55.xml"/><Relationship Id="rId42" Type="http://schemas.openxmlformats.org/officeDocument/2006/relationships/slideLayout" Target="../slideLayouts/slideLayout63.xml"/><Relationship Id="rId47" Type="http://schemas.openxmlformats.org/officeDocument/2006/relationships/slideLayout" Target="../slideLayouts/slideLayout68.xml"/><Relationship Id="rId50" Type="http://schemas.openxmlformats.org/officeDocument/2006/relationships/slideLayout" Target="../slideLayouts/slideLayout71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46.xml"/><Relationship Id="rId33" Type="http://schemas.openxmlformats.org/officeDocument/2006/relationships/slideLayout" Target="../slideLayouts/slideLayout54.xml"/><Relationship Id="rId38" Type="http://schemas.openxmlformats.org/officeDocument/2006/relationships/slideLayout" Target="../slideLayouts/slideLayout59.xml"/><Relationship Id="rId46" Type="http://schemas.openxmlformats.org/officeDocument/2006/relationships/slideLayout" Target="../slideLayouts/slideLayout67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29" Type="http://schemas.openxmlformats.org/officeDocument/2006/relationships/slideLayout" Target="../slideLayouts/slideLayout50.xml"/><Relationship Id="rId41" Type="http://schemas.openxmlformats.org/officeDocument/2006/relationships/slideLayout" Target="../slideLayouts/slideLayout62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45.xml"/><Relationship Id="rId32" Type="http://schemas.openxmlformats.org/officeDocument/2006/relationships/slideLayout" Target="../slideLayouts/slideLayout53.xml"/><Relationship Id="rId37" Type="http://schemas.openxmlformats.org/officeDocument/2006/relationships/slideLayout" Target="../slideLayouts/slideLayout58.xml"/><Relationship Id="rId40" Type="http://schemas.openxmlformats.org/officeDocument/2006/relationships/slideLayout" Target="../slideLayouts/slideLayout61.xml"/><Relationship Id="rId45" Type="http://schemas.openxmlformats.org/officeDocument/2006/relationships/slideLayout" Target="../slideLayouts/slideLayout66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44.xml"/><Relationship Id="rId28" Type="http://schemas.openxmlformats.org/officeDocument/2006/relationships/slideLayout" Target="../slideLayouts/slideLayout49.xml"/><Relationship Id="rId36" Type="http://schemas.openxmlformats.org/officeDocument/2006/relationships/slideLayout" Target="../slideLayouts/slideLayout57.xml"/><Relationship Id="rId49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3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65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8.xml"/><Relationship Id="rId30" Type="http://schemas.openxmlformats.org/officeDocument/2006/relationships/slideLayout" Target="../slideLayouts/slideLayout51.xml"/><Relationship Id="rId35" Type="http://schemas.openxmlformats.org/officeDocument/2006/relationships/slideLayout" Target="../slideLayouts/slideLayout56.xml"/><Relationship Id="rId43" Type="http://schemas.openxmlformats.org/officeDocument/2006/relationships/slideLayout" Target="../slideLayouts/slideLayout64.xml"/><Relationship Id="rId48" Type="http://schemas.openxmlformats.org/officeDocument/2006/relationships/slideLayout" Target="../slideLayouts/slideLayout69.xml"/><Relationship Id="rId8" Type="http://schemas.openxmlformats.org/officeDocument/2006/relationships/slideLayout" Target="../slideLayouts/slideLayout29.xml"/><Relationship Id="rId51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9.xml"/><Relationship Id="rId26" Type="http://schemas.openxmlformats.org/officeDocument/2006/relationships/slideLayout" Target="../slideLayouts/slideLayout97.xml"/><Relationship Id="rId39" Type="http://schemas.openxmlformats.org/officeDocument/2006/relationships/slideLayout" Target="../slideLayouts/slideLayout110.xml"/><Relationship Id="rId3" Type="http://schemas.openxmlformats.org/officeDocument/2006/relationships/slideLayout" Target="../slideLayouts/slideLayout74.xml"/><Relationship Id="rId21" Type="http://schemas.openxmlformats.org/officeDocument/2006/relationships/slideLayout" Target="../slideLayouts/slideLayout92.xml"/><Relationship Id="rId34" Type="http://schemas.openxmlformats.org/officeDocument/2006/relationships/slideLayout" Target="../slideLayouts/slideLayout105.xml"/><Relationship Id="rId42" Type="http://schemas.openxmlformats.org/officeDocument/2006/relationships/slideLayout" Target="../slideLayouts/slideLayout113.xml"/><Relationship Id="rId47" Type="http://schemas.openxmlformats.org/officeDocument/2006/relationships/slideLayout" Target="../slideLayouts/slideLayout118.xml"/><Relationship Id="rId50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8.xml"/><Relationship Id="rId25" Type="http://schemas.openxmlformats.org/officeDocument/2006/relationships/slideLayout" Target="../slideLayouts/slideLayout96.xml"/><Relationship Id="rId33" Type="http://schemas.openxmlformats.org/officeDocument/2006/relationships/slideLayout" Target="../slideLayouts/slideLayout104.xml"/><Relationship Id="rId38" Type="http://schemas.openxmlformats.org/officeDocument/2006/relationships/slideLayout" Target="../slideLayouts/slideLayout109.xml"/><Relationship Id="rId46" Type="http://schemas.openxmlformats.org/officeDocument/2006/relationships/slideLayout" Target="../slideLayouts/slideLayout117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91.xml"/><Relationship Id="rId29" Type="http://schemas.openxmlformats.org/officeDocument/2006/relationships/slideLayout" Target="../slideLayouts/slideLayout100.xml"/><Relationship Id="rId41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95.xml"/><Relationship Id="rId32" Type="http://schemas.openxmlformats.org/officeDocument/2006/relationships/slideLayout" Target="../slideLayouts/slideLayout103.xml"/><Relationship Id="rId37" Type="http://schemas.openxmlformats.org/officeDocument/2006/relationships/slideLayout" Target="../slideLayouts/slideLayout108.xml"/><Relationship Id="rId40" Type="http://schemas.openxmlformats.org/officeDocument/2006/relationships/slideLayout" Target="../slideLayouts/slideLayout111.xml"/><Relationship Id="rId45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23" Type="http://schemas.openxmlformats.org/officeDocument/2006/relationships/slideLayout" Target="../slideLayouts/slideLayout94.xml"/><Relationship Id="rId28" Type="http://schemas.openxmlformats.org/officeDocument/2006/relationships/slideLayout" Target="../slideLayouts/slideLayout99.xml"/><Relationship Id="rId36" Type="http://schemas.openxmlformats.org/officeDocument/2006/relationships/slideLayout" Target="../slideLayouts/slideLayout107.xml"/><Relationship Id="rId49" Type="http://schemas.openxmlformats.org/officeDocument/2006/relationships/slideLayout" Target="../slideLayouts/slideLayout120.xml"/><Relationship Id="rId10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90.xml"/><Relationship Id="rId31" Type="http://schemas.openxmlformats.org/officeDocument/2006/relationships/slideLayout" Target="../slideLayouts/slideLayout102.xml"/><Relationship Id="rId44" Type="http://schemas.openxmlformats.org/officeDocument/2006/relationships/slideLayout" Target="../slideLayouts/slideLayout115.xml"/><Relationship Id="rId52" Type="http://schemas.openxmlformats.org/officeDocument/2006/relationships/theme" Target="../theme/theme4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93.xml"/><Relationship Id="rId27" Type="http://schemas.openxmlformats.org/officeDocument/2006/relationships/slideLayout" Target="../slideLayouts/slideLayout98.xml"/><Relationship Id="rId30" Type="http://schemas.openxmlformats.org/officeDocument/2006/relationships/slideLayout" Target="../slideLayouts/slideLayout101.xml"/><Relationship Id="rId35" Type="http://schemas.openxmlformats.org/officeDocument/2006/relationships/slideLayout" Target="../slideLayouts/slideLayout106.xml"/><Relationship Id="rId43" Type="http://schemas.openxmlformats.org/officeDocument/2006/relationships/slideLayout" Target="../slideLayouts/slideLayout114.xml"/><Relationship Id="rId48" Type="http://schemas.openxmlformats.org/officeDocument/2006/relationships/slideLayout" Target="../slideLayouts/slideLayout119.xml"/><Relationship Id="rId8" Type="http://schemas.openxmlformats.org/officeDocument/2006/relationships/slideLayout" Target="../slideLayouts/slideLayout79.xml"/><Relationship Id="rId51" Type="http://schemas.openxmlformats.org/officeDocument/2006/relationships/slideLayout" Target="../slideLayouts/slideLayout1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 userDrawn="1"/>
        </p:nvSpPr>
        <p:spPr>
          <a:xfrm>
            <a:off x="0" y="0"/>
            <a:ext cx="18286413" cy="10287000"/>
          </a:xfrm>
          <a:prstGeom prst="rect">
            <a:avLst/>
          </a:prstGeom>
          <a:gradFill flip="none" rotWithShape="1">
            <a:gsLst>
              <a:gs pos="100000">
                <a:schemeClr val="accent1">
                  <a:tint val="66000"/>
                  <a:satMod val="160000"/>
                  <a:alpha val="29000"/>
                </a:schemeClr>
              </a:gs>
              <a:gs pos="50000">
                <a:schemeClr val="accent1">
                  <a:tint val="44500"/>
                  <a:satMod val="160000"/>
                  <a:alpha val="24000"/>
                </a:schemeClr>
              </a:gs>
              <a:gs pos="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円/楕円 3"/>
          <p:cNvSpPr/>
          <p:nvPr userDrawn="1"/>
        </p:nvSpPr>
        <p:spPr>
          <a:xfrm>
            <a:off x="4450556" y="450850"/>
            <a:ext cx="9385300" cy="9385300"/>
          </a:xfrm>
          <a:prstGeom prst="ellipse">
            <a:avLst/>
          </a:prstGeom>
          <a:gradFill>
            <a:gsLst>
              <a:gs pos="100000">
                <a:schemeClr val="accent1">
                  <a:tint val="66000"/>
                  <a:satMod val="160000"/>
                  <a:alpha val="15000"/>
                </a:schemeClr>
              </a:gs>
              <a:gs pos="50000">
                <a:schemeClr val="accent1">
                  <a:tint val="44500"/>
                  <a:satMod val="160000"/>
                  <a:alpha val="14000"/>
                </a:schemeClr>
              </a:gs>
              <a:gs pos="0">
                <a:schemeClr val="bg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円/楕円 4"/>
          <p:cNvSpPr/>
          <p:nvPr userDrawn="1"/>
        </p:nvSpPr>
        <p:spPr>
          <a:xfrm>
            <a:off x="5877719" y="1878013"/>
            <a:ext cx="6530975" cy="6530975"/>
          </a:xfrm>
          <a:prstGeom prst="ellipse">
            <a:avLst/>
          </a:prstGeom>
          <a:gradFill>
            <a:gsLst>
              <a:gs pos="100000">
                <a:schemeClr val="accent1">
                  <a:tint val="66000"/>
                  <a:satMod val="160000"/>
                  <a:alpha val="38000"/>
                </a:schemeClr>
              </a:gs>
              <a:gs pos="42000">
                <a:schemeClr val="accent1">
                  <a:tint val="44500"/>
                  <a:satMod val="160000"/>
                  <a:alpha val="24000"/>
                </a:schemeClr>
              </a:gs>
              <a:gs pos="0">
                <a:schemeClr val="bg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idx="1"/>
          </p:nvPr>
        </p:nvSpPr>
        <p:spPr>
          <a:xfrm>
            <a:off x="914400" y="2400300"/>
            <a:ext cx="16457613" cy="6789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2316024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5" r:id="rId2"/>
    <p:sldLayoutId id="2147483733" r:id="rId3"/>
    <p:sldLayoutId id="2147483732" r:id="rId4"/>
  </p:sldLayoutIdLst>
  <p:hf hdr="0" dt="0"/>
  <p:txStyles>
    <p:titleStyle>
      <a:lvl1pPr algn="ctr" defTabSz="1632753" rtl="0" eaLnBrk="1" latinLnBrk="0" hangingPunct="1">
        <a:spcBef>
          <a:spcPct val="0"/>
        </a:spcBef>
        <a:buNone/>
        <a:defRPr sz="7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 typeface="Arial" panose="020B0604020202020204" pitchFamily="34" charset="0"/>
        <a:buNone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1326612" indent="-510235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2pPr>
      <a:lvl3pPr marL="2040941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テキスト プレースホルダー 7"/>
          <p:cNvSpPr>
            <a:spLocks noGrp="1"/>
          </p:cNvSpPr>
          <p:nvPr>
            <p:ph type="body" idx="1"/>
          </p:nvPr>
        </p:nvSpPr>
        <p:spPr>
          <a:xfrm>
            <a:off x="914400" y="2400300"/>
            <a:ext cx="16457613" cy="6789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2527307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854" r:id="rId3"/>
    <p:sldLayoutId id="2147483809" r:id="rId4"/>
    <p:sldLayoutId id="2147483810" r:id="rId5"/>
    <p:sldLayoutId id="2147483831" r:id="rId6"/>
    <p:sldLayoutId id="2147483842" r:id="rId7"/>
    <p:sldLayoutId id="2147483829" r:id="rId8"/>
    <p:sldLayoutId id="2147483864" r:id="rId9"/>
    <p:sldLayoutId id="2147483862" r:id="rId10"/>
    <p:sldLayoutId id="2147483858" r:id="rId11"/>
    <p:sldLayoutId id="2147483859" r:id="rId12"/>
    <p:sldLayoutId id="2147483846" r:id="rId13"/>
    <p:sldLayoutId id="2147483847" r:id="rId14"/>
    <p:sldLayoutId id="2147483848" r:id="rId15"/>
    <p:sldLayoutId id="2147483860" r:id="rId16"/>
    <p:sldLayoutId id="2147483853" r:id="rId17"/>
  </p:sldLayoutIdLst>
  <p:hf hdr="0" dt="0"/>
  <p:txStyles>
    <p:titleStyle>
      <a:lvl1pPr algn="ctr" defTabSz="1632753" rtl="0" eaLnBrk="1" latinLnBrk="0" hangingPunct="1">
        <a:spcBef>
          <a:spcPct val="0"/>
        </a:spcBef>
        <a:buNone/>
        <a:defRPr sz="7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 typeface="Arial" panose="020B0604020202020204" pitchFamily="34" charset="0"/>
        <a:buNone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1326612" indent="-510235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2pPr>
      <a:lvl3pPr marL="2040941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直角三角形 8"/>
          <p:cNvSpPr/>
          <p:nvPr userDrawn="1"/>
        </p:nvSpPr>
        <p:spPr>
          <a:xfrm rot="10800000">
            <a:off x="16421955" y="-1370"/>
            <a:ext cx="1864458" cy="2350389"/>
          </a:xfrm>
          <a:prstGeom prst="rtTriangle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直角三角形 9"/>
          <p:cNvSpPr/>
          <p:nvPr userDrawn="1"/>
        </p:nvSpPr>
        <p:spPr>
          <a:xfrm rot="10800000">
            <a:off x="14212397" y="-1371"/>
            <a:ext cx="4095455" cy="1949515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  <a:tileRect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592256" y="192950"/>
            <a:ext cx="16741860" cy="1125125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/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831132"/>
            <a:ext cx="16457772" cy="7358114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lang="en-US" altLang="ja-JP" dirty="0"/>
              <a:t>Master Text</a:t>
            </a:r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9413236" y="9591367"/>
            <a:ext cx="7776864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r">
              <a:defRPr sz="2100">
                <a:solidFill>
                  <a:schemeClr val="bg1">
                    <a:lumMod val="50000"/>
                    <a:alpha val="70000"/>
                  </a:schemeClr>
                </a:solidFill>
              </a:defRPr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7371930" y="9591367"/>
            <a:ext cx="907291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l">
              <a:defRPr sz="320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直線コネクタ 6"/>
          <p:cNvCxnSpPr/>
          <p:nvPr userDrawn="1"/>
        </p:nvCxnSpPr>
        <p:spPr>
          <a:xfrm>
            <a:off x="603507" y="1273070"/>
            <a:ext cx="17079398" cy="0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/>
          <p:cNvCxnSpPr/>
          <p:nvPr userDrawn="1"/>
        </p:nvCxnSpPr>
        <p:spPr>
          <a:xfrm flipV="1">
            <a:off x="17289111" y="9508985"/>
            <a:ext cx="0" cy="778015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686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851" r:id="rId2"/>
    <p:sldLayoutId id="2147483852" r:id="rId3"/>
    <p:sldLayoutId id="2147483766" r:id="rId4"/>
    <p:sldLayoutId id="2147483760" r:id="rId5"/>
    <p:sldLayoutId id="2147483765" r:id="rId6"/>
    <p:sldLayoutId id="2147483855" r:id="rId7"/>
    <p:sldLayoutId id="2147483856" r:id="rId8"/>
    <p:sldLayoutId id="2147483866" r:id="rId9"/>
    <p:sldLayoutId id="2147483857" r:id="rId10"/>
    <p:sldLayoutId id="2147483751" r:id="rId11"/>
    <p:sldLayoutId id="2147483752" r:id="rId12"/>
    <p:sldLayoutId id="2147483817" r:id="rId13"/>
    <p:sldLayoutId id="2147483823" r:id="rId14"/>
    <p:sldLayoutId id="2147483753" r:id="rId15"/>
    <p:sldLayoutId id="2147483844" r:id="rId16"/>
    <p:sldLayoutId id="2147483739" r:id="rId17"/>
    <p:sldLayoutId id="2147483740" r:id="rId18"/>
    <p:sldLayoutId id="2147483741" r:id="rId19"/>
    <p:sldLayoutId id="2147483776" r:id="rId20"/>
    <p:sldLayoutId id="2147483778" r:id="rId21"/>
    <p:sldLayoutId id="2147483793" r:id="rId22"/>
    <p:sldLayoutId id="2147483791" r:id="rId23"/>
    <p:sldLayoutId id="2147483792" r:id="rId24"/>
    <p:sldLayoutId id="2147483808" r:id="rId25"/>
    <p:sldLayoutId id="2147483806" r:id="rId26"/>
    <p:sldLayoutId id="2147483845" r:id="rId27"/>
    <p:sldLayoutId id="2147483799" r:id="rId28"/>
    <p:sldLayoutId id="2147483800" r:id="rId29"/>
    <p:sldLayoutId id="2147483801" r:id="rId30"/>
    <p:sldLayoutId id="2147483802" r:id="rId31"/>
    <p:sldLayoutId id="2147483804" r:id="rId32"/>
    <p:sldLayoutId id="2147483805" r:id="rId33"/>
    <p:sldLayoutId id="2147483807" r:id="rId34"/>
    <p:sldLayoutId id="2147483811" r:id="rId35"/>
    <p:sldLayoutId id="2147483812" r:id="rId36"/>
    <p:sldLayoutId id="2147483819" r:id="rId37"/>
    <p:sldLayoutId id="2147483834" r:id="rId38"/>
    <p:sldLayoutId id="2147483820" r:id="rId39"/>
    <p:sldLayoutId id="2147483832" r:id="rId40"/>
    <p:sldLayoutId id="2147483833" r:id="rId41"/>
    <p:sldLayoutId id="2147483821" r:id="rId42"/>
    <p:sldLayoutId id="2147483840" r:id="rId43"/>
    <p:sldLayoutId id="2147483841" r:id="rId44"/>
    <p:sldLayoutId id="2147483850" r:id="rId45"/>
    <p:sldLayoutId id="2147483863" r:id="rId46"/>
    <p:sldLayoutId id="2147483828" r:id="rId47"/>
    <p:sldLayoutId id="2147483826" r:id="rId48"/>
    <p:sldLayoutId id="2147483830" r:id="rId49"/>
    <p:sldLayoutId id="2147483827" r:id="rId50"/>
  </p:sldLayoutIdLst>
  <p:hf hdr="0" dt="0"/>
  <p:txStyles>
    <p:titleStyle>
      <a:lvl1pPr algn="l" defTabSz="1632753" rtl="0" eaLnBrk="1" latinLnBrk="0" hangingPunct="1">
        <a:spcBef>
          <a:spcPct val="0"/>
        </a:spcBef>
        <a:buNone/>
        <a:defRPr sz="5400" kern="1200" spc="15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1326612" indent="-510235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2040941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»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831132"/>
            <a:ext cx="16457772" cy="7358114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lang="en-US" altLang="ja-JP" dirty="0"/>
              <a:t>Master Text</a:t>
            </a:r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9413236" y="9591367"/>
            <a:ext cx="7776864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r">
              <a:defRPr sz="2100">
                <a:solidFill>
                  <a:schemeClr val="bg1">
                    <a:lumMod val="50000"/>
                    <a:alpha val="70000"/>
                  </a:schemeClr>
                </a:solidFill>
              </a:defRPr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7371930" y="9591367"/>
            <a:ext cx="907291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l">
              <a:defRPr sz="320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fld id="{387164BF-D67A-46C0-81D2-5BAF67C00C8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直線コネクタ 12"/>
          <p:cNvCxnSpPr/>
          <p:nvPr userDrawn="1"/>
        </p:nvCxnSpPr>
        <p:spPr>
          <a:xfrm flipV="1">
            <a:off x="17289111" y="9508985"/>
            <a:ext cx="0" cy="778015"/>
          </a:xfrm>
          <a:prstGeom prst="line">
            <a:avLst/>
          </a:prstGeom>
          <a:ln w="127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直角三角形 1"/>
          <p:cNvSpPr/>
          <p:nvPr userDrawn="1"/>
        </p:nvSpPr>
        <p:spPr>
          <a:xfrm rot="10800000">
            <a:off x="16421955" y="-1370"/>
            <a:ext cx="1864458" cy="2350389"/>
          </a:xfrm>
          <a:prstGeom prst="rtTriangle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直角三角形 8"/>
          <p:cNvSpPr/>
          <p:nvPr userDrawn="1"/>
        </p:nvSpPr>
        <p:spPr>
          <a:xfrm rot="10800000">
            <a:off x="14212397" y="-1371"/>
            <a:ext cx="4095455" cy="1949515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  <a:alpha val="44000"/>
                  <a:lumMod val="93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7200000" scaled="0"/>
            <a:tileRect/>
          </a:gra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3581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90" r:id="rId4"/>
    <p:sldLayoutId id="2147483745" r:id="rId5"/>
    <p:sldLayoutId id="2147483727" r:id="rId6"/>
    <p:sldLayoutId id="2147483746" r:id="rId7"/>
    <p:sldLayoutId id="2147483824" r:id="rId8"/>
    <p:sldLayoutId id="2147483747" r:id="rId9"/>
    <p:sldLayoutId id="2147483728" r:id="rId10"/>
    <p:sldLayoutId id="2147483729" r:id="rId11"/>
    <p:sldLayoutId id="2147483749" r:id="rId12"/>
    <p:sldLayoutId id="2147483754" r:id="rId13"/>
    <p:sldLayoutId id="2147483756" r:id="rId14"/>
    <p:sldLayoutId id="2147483757" r:id="rId15"/>
    <p:sldLayoutId id="2147483759" r:id="rId16"/>
    <p:sldLayoutId id="2147483761" r:id="rId17"/>
    <p:sldLayoutId id="2147483837" r:id="rId18"/>
    <p:sldLayoutId id="2147483762" r:id="rId19"/>
    <p:sldLayoutId id="2147483764" r:id="rId20"/>
    <p:sldLayoutId id="2147483773" r:id="rId21"/>
    <p:sldLayoutId id="2147483777" r:id="rId22"/>
    <p:sldLayoutId id="2147483775" r:id="rId23"/>
    <p:sldLayoutId id="2147483767" r:id="rId24"/>
    <p:sldLayoutId id="2147483763" r:id="rId25"/>
    <p:sldLayoutId id="2147483769" r:id="rId26"/>
    <p:sldLayoutId id="2147483816" r:id="rId27"/>
    <p:sldLayoutId id="2147483843" r:id="rId28"/>
    <p:sldLayoutId id="2147483770" r:id="rId29"/>
    <p:sldLayoutId id="2147483771" r:id="rId30"/>
    <p:sldLayoutId id="2147483774" r:id="rId31"/>
    <p:sldLayoutId id="2147483772" r:id="rId32"/>
    <p:sldLayoutId id="2147483779" r:id="rId33"/>
    <p:sldLayoutId id="2147483796" r:id="rId34"/>
    <p:sldLayoutId id="2147483797" r:id="rId35"/>
    <p:sldLayoutId id="2147483813" r:id="rId36"/>
    <p:sldLayoutId id="2147483794" r:id="rId37"/>
    <p:sldLayoutId id="2147483768" r:id="rId38"/>
    <p:sldLayoutId id="2147483795" r:id="rId39"/>
    <p:sldLayoutId id="2147483836" r:id="rId40"/>
    <p:sldLayoutId id="2147483803" r:id="rId41"/>
    <p:sldLayoutId id="2147483798" r:id="rId42"/>
    <p:sldLayoutId id="2147483814" r:id="rId43"/>
    <p:sldLayoutId id="2147483815" r:id="rId44"/>
    <p:sldLayoutId id="2147483825" r:id="rId45"/>
    <p:sldLayoutId id="2147483818" r:id="rId46"/>
    <p:sldLayoutId id="2147483835" r:id="rId47"/>
    <p:sldLayoutId id="2147483849" r:id="rId48"/>
    <p:sldLayoutId id="2147483839" r:id="rId49"/>
    <p:sldLayoutId id="2147483838" r:id="rId50"/>
    <p:sldLayoutId id="2147483865" r:id="rId51"/>
  </p:sldLayoutIdLst>
  <p:hf hdr="0" dt="0"/>
  <p:txStyles>
    <p:titleStyle>
      <a:lvl1pPr algn="l" defTabSz="1632753" rtl="0" eaLnBrk="1" latinLnBrk="0" hangingPunct="1">
        <a:spcBef>
          <a:spcPct val="0"/>
        </a:spcBef>
        <a:buNone/>
        <a:defRPr sz="6000" kern="1200" spc="3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1326612" indent="-510235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2040941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»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1.xml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 10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kumimoji="1" lang="en-US" altLang="ja-JP" sz="6000" dirty="0"/>
              <a:t>Learn to Recover Visible Color for Video</a:t>
            </a:r>
            <a:br>
              <a:rPr kumimoji="1" lang="en-US" altLang="ja-JP" sz="6000" dirty="0"/>
            </a:br>
            <a:r>
              <a:rPr kumimoji="1" lang="en-US" altLang="ja-JP" sz="6000" dirty="0"/>
              <a:t>Surveillance in a Day</a:t>
            </a:r>
            <a:endParaRPr kumimoji="1" lang="ja-JP" altLang="en-US" sz="6000" dirty="0"/>
          </a:p>
        </p:txBody>
      </p:sp>
      <p:sp>
        <p:nvSpPr>
          <p:cNvPr id="12" name="サブタイトル 11"/>
          <p:cNvSpPr>
            <a:spLocks noGrp="1"/>
          </p:cNvSpPr>
          <p:nvPr>
            <p:ph type="subTitle" idx="1"/>
          </p:nvPr>
        </p:nvSpPr>
        <p:spPr>
          <a:xfrm>
            <a:off x="2266442" y="6203394"/>
            <a:ext cx="13753528" cy="2945551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ja-JP" dirty="0" err="1"/>
              <a:t>Guangming</a:t>
            </a:r>
            <a:r>
              <a:rPr kumimoji="1" lang="en-US" altLang="ja-JP" dirty="0"/>
              <a:t> </a:t>
            </a:r>
            <a:r>
              <a:rPr kumimoji="1" lang="en-US" altLang="ja-JP" dirty="0" smtClean="0"/>
              <a:t>Wu, </a:t>
            </a:r>
            <a:r>
              <a:rPr kumimoji="1" lang="en-US" altLang="ja-JP" dirty="0" err="1"/>
              <a:t>Yinqiang</a:t>
            </a:r>
            <a:r>
              <a:rPr kumimoji="1" lang="en-US" altLang="ja-JP" dirty="0"/>
              <a:t> </a:t>
            </a:r>
            <a:r>
              <a:rPr kumimoji="1" lang="en-US" altLang="ja-JP" dirty="0" smtClean="0"/>
              <a:t>Zheng, </a:t>
            </a:r>
            <a:r>
              <a:rPr kumimoji="1" lang="en-US" altLang="ja-JP" dirty="0" err="1"/>
              <a:t>Zhiling</a:t>
            </a:r>
            <a:r>
              <a:rPr kumimoji="1" lang="en-US" altLang="ja-JP" dirty="0"/>
              <a:t> </a:t>
            </a:r>
            <a:r>
              <a:rPr kumimoji="1" lang="en-US" altLang="ja-JP" dirty="0" err="1" smtClean="0"/>
              <a:t>Guo</a:t>
            </a:r>
            <a:r>
              <a:rPr kumimoji="1" lang="en-US" altLang="ja-JP" dirty="0" smtClean="0"/>
              <a:t>, </a:t>
            </a:r>
            <a:r>
              <a:rPr kumimoji="1" lang="en-US" altLang="ja-JP" dirty="0" err="1"/>
              <a:t>Zekun</a:t>
            </a:r>
            <a:r>
              <a:rPr kumimoji="1" lang="en-US" altLang="ja-JP" dirty="0"/>
              <a:t> </a:t>
            </a:r>
            <a:r>
              <a:rPr kumimoji="1" lang="en-US" altLang="ja-JP" dirty="0" err="1" smtClean="0"/>
              <a:t>Cai</a:t>
            </a:r>
            <a:r>
              <a:rPr kumimoji="1" lang="en-US" altLang="ja-JP" dirty="0" smtClean="0"/>
              <a:t>,</a:t>
            </a:r>
          </a:p>
          <a:p>
            <a:r>
              <a:rPr kumimoji="1" lang="en-US" altLang="ja-JP" dirty="0" smtClean="0"/>
              <a:t> </a:t>
            </a:r>
            <a:r>
              <a:rPr kumimoji="1" lang="en-US" altLang="ja-JP" dirty="0" err="1"/>
              <a:t>Xiaodan</a:t>
            </a:r>
            <a:r>
              <a:rPr kumimoji="1" lang="en-US" altLang="ja-JP" dirty="0"/>
              <a:t> </a:t>
            </a:r>
            <a:r>
              <a:rPr kumimoji="1" lang="en-US" altLang="ja-JP" dirty="0" err="1" smtClean="0"/>
              <a:t>Shi,Xin</a:t>
            </a:r>
            <a:r>
              <a:rPr kumimoji="1" lang="en-US" altLang="ja-JP" dirty="0" smtClean="0"/>
              <a:t> Ding, </a:t>
            </a:r>
            <a:r>
              <a:rPr kumimoji="1" lang="en-US" altLang="ja-JP" dirty="0" err="1"/>
              <a:t>Yifei</a:t>
            </a:r>
            <a:r>
              <a:rPr kumimoji="1" lang="en-US" altLang="ja-JP" dirty="0"/>
              <a:t> </a:t>
            </a:r>
            <a:r>
              <a:rPr kumimoji="1" lang="en-US" altLang="ja-JP" dirty="0" smtClean="0"/>
              <a:t>Huang, </a:t>
            </a:r>
            <a:r>
              <a:rPr kumimoji="1" lang="en-US" altLang="ja-JP" dirty="0" err="1"/>
              <a:t>Yimin</a:t>
            </a:r>
            <a:r>
              <a:rPr kumimoji="1" lang="en-US" altLang="ja-JP" dirty="0"/>
              <a:t> </a:t>
            </a:r>
            <a:r>
              <a:rPr kumimoji="1" lang="en-US" altLang="ja-JP" dirty="0" err="1" smtClean="0"/>
              <a:t>Guo</a:t>
            </a:r>
            <a:r>
              <a:rPr kumimoji="1" lang="en-US" altLang="ja-JP" dirty="0" smtClean="0"/>
              <a:t>, </a:t>
            </a:r>
            <a:br>
              <a:rPr kumimoji="1" lang="en-US" altLang="ja-JP" dirty="0" smtClean="0"/>
            </a:br>
            <a:r>
              <a:rPr kumimoji="1" lang="en-US" altLang="ja-JP" dirty="0" smtClean="0"/>
              <a:t>and </a:t>
            </a:r>
            <a:r>
              <a:rPr kumimoji="1" lang="en-US" altLang="ja-JP" dirty="0" err="1"/>
              <a:t>Ryosuke</a:t>
            </a:r>
            <a:r>
              <a:rPr kumimoji="1" lang="en-US" altLang="ja-JP" dirty="0"/>
              <a:t> </a:t>
            </a:r>
            <a:r>
              <a:rPr kumimoji="1" lang="en-US" altLang="ja-JP" dirty="0" err="1" smtClean="0"/>
              <a:t>Shibasaki</a:t>
            </a:r>
            <a:endParaRPr kumimoji="1" lang="en-US" altLang="ja-JP" dirty="0" smtClean="0"/>
          </a:p>
          <a:p>
            <a:endParaRPr kumimoji="1" lang="en-US" altLang="ja-JP" dirty="0"/>
          </a:p>
          <a:p>
            <a:r>
              <a:rPr kumimoji="1" lang="en-US" altLang="ja-JP" dirty="0"/>
              <a:t>The University of Tokyo, </a:t>
            </a:r>
            <a:endParaRPr kumimoji="1" lang="en-US" altLang="ja-JP" dirty="0" smtClean="0"/>
          </a:p>
          <a:p>
            <a:r>
              <a:rPr kumimoji="1" lang="en-US" altLang="ja-JP" dirty="0" smtClean="0"/>
              <a:t>National </a:t>
            </a:r>
            <a:r>
              <a:rPr kumimoji="1" lang="en-US" altLang="ja-JP" dirty="0"/>
              <a:t>Institute of </a:t>
            </a:r>
            <a:r>
              <a:rPr kumimoji="1" lang="en-US" altLang="ja-JP" dirty="0" smtClean="0"/>
              <a:t>Informatics,</a:t>
            </a:r>
          </a:p>
          <a:p>
            <a:r>
              <a:rPr lang="en-US" altLang="ja-JP" dirty="0"/>
              <a:t>Wuhan </a:t>
            </a:r>
            <a:r>
              <a:rPr lang="en-US" altLang="ja-JP" dirty="0" smtClean="0"/>
              <a:t>University,</a:t>
            </a:r>
          </a:p>
          <a:p>
            <a:r>
              <a:rPr lang="en-US" altLang="ja-JP" dirty="0"/>
              <a:t>Peng Cheng Laboratory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70164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データセット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撮影方法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デバイス</a:t>
            </a:r>
            <a:r>
              <a:rPr kumimoji="1" lang="en-US" altLang="ja-JP" dirty="0" smtClean="0"/>
              <a:t>: </a:t>
            </a:r>
            <a:r>
              <a:rPr kumimoji="1" lang="ja-JP" altLang="en-US" dirty="0" smtClean="0"/>
              <a:t>ビームスプリッタと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台の</a:t>
            </a:r>
            <a:r>
              <a:rPr lang="en-US" altLang="ja-JP" dirty="0" smtClean="0"/>
              <a:t>IRCF-free </a:t>
            </a:r>
            <a:r>
              <a:rPr lang="en-US" altLang="ja-JP" dirty="0"/>
              <a:t>CCD cameras (FLIR GS3-U3-15S4C</a:t>
            </a:r>
            <a:r>
              <a:rPr lang="en-US" altLang="ja-JP" dirty="0" smtClean="0"/>
              <a:t>)</a:t>
            </a:r>
            <a:r>
              <a:rPr lang="ja-JP" altLang="en-US" dirty="0" smtClean="0"/>
              <a:t>で構成</a:t>
            </a:r>
            <a:endParaRPr lang="en-US" altLang="ja-JP" dirty="0" smtClean="0"/>
          </a:p>
          <a:p>
            <a:r>
              <a:rPr lang="ja-JP" altLang="en-US" dirty="0" smtClean="0"/>
              <a:t>特長は</a:t>
            </a:r>
            <a:r>
              <a:rPr lang="en-US" altLang="ja-JP" dirty="0" smtClean="0"/>
              <a:t>daytime</a:t>
            </a:r>
            <a:r>
              <a:rPr lang="ja-JP" altLang="en-US" dirty="0" smtClean="0"/>
              <a:t>と</a:t>
            </a:r>
            <a:r>
              <a:rPr lang="en-US" altLang="ja-JP" dirty="0" smtClean="0"/>
              <a:t>nighttime</a:t>
            </a:r>
            <a:r>
              <a:rPr lang="ja-JP" altLang="en-US" dirty="0" smtClean="0"/>
              <a:t>モードを簡単に切り替えられる点</a:t>
            </a:r>
            <a:endParaRPr lang="en-US" altLang="ja-JP" dirty="0" smtClean="0"/>
          </a:p>
          <a:p>
            <a:endParaRPr kumimoji="1" lang="en-US" altLang="ja-JP" dirty="0"/>
          </a:p>
          <a:p>
            <a:r>
              <a:rPr kumimoji="1" lang="ja-JP" altLang="en-US" dirty="0" smtClean="0"/>
              <a:t>■ </a:t>
            </a:r>
            <a:r>
              <a:rPr lang="en-US" altLang="ja-JP" dirty="0" smtClean="0"/>
              <a:t>Daytime mode</a:t>
            </a:r>
          </a:p>
          <a:p>
            <a:r>
              <a:rPr lang="ja-JP" altLang="en-US" dirty="0" smtClean="0"/>
              <a:t>カメラ</a:t>
            </a:r>
            <a:r>
              <a:rPr lang="en-US" altLang="ja-JP" dirty="0" smtClean="0"/>
              <a:t>1: </a:t>
            </a:r>
            <a:r>
              <a:rPr lang="ja-JP" altLang="en-US" dirty="0" smtClean="0"/>
              <a:t>カラー画像</a:t>
            </a:r>
            <a:r>
              <a:rPr lang="en-US" altLang="ja-JP" dirty="0" smtClean="0"/>
              <a:t>(</a:t>
            </a:r>
            <a:r>
              <a:rPr lang="ja-JP" altLang="en-US" dirty="0" smtClean="0"/>
              <a:t>可視光</a:t>
            </a:r>
            <a:r>
              <a:rPr lang="en-US" altLang="ja-JP" dirty="0" smtClean="0"/>
              <a:t>+NIR)</a:t>
            </a:r>
          </a:p>
          <a:p>
            <a:r>
              <a:rPr lang="ja-JP" altLang="en-US" dirty="0" smtClean="0"/>
              <a:t>カメラ</a:t>
            </a:r>
            <a:r>
              <a:rPr lang="en-US" altLang="ja-JP" dirty="0" smtClean="0"/>
              <a:t>2: NIR</a:t>
            </a:r>
            <a:r>
              <a:rPr lang="ja-JP" altLang="en-US" dirty="0" smtClean="0"/>
              <a:t>カットフィルタを通過⇒可視光カラー画像</a:t>
            </a:r>
            <a:endParaRPr lang="en-US" altLang="ja-JP" dirty="0" smtClean="0"/>
          </a:p>
          <a:p>
            <a:endParaRPr lang="en-US" altLang="ja-JP" dirty="0"/>
          </a:p>
          <a:p>
            <a:r>
              <a:rPr lang="ja-JP" altLang="en-US" dirty="0" smtClean="0"/>
              <a:t>■ </a:t>
            </a:r>
            <a:r>
              <a:rPr lang="en-US" altLang="ja-JP" dirty="0" smtClean="0"/>
              <a:t>Nighttime mode</a:t>
            </a:r>
          </a:p>
          <a:p>
            <a:r>
              <a:rPr lang="ja-JP" altLang="en-US" dirty="0" smtClean="0"/>
              <a:t>低照度環境で動く物体を撮影するのは普通のカメラでは不可能</a:t>
            </a:r>
            <a:endParaRPr lang="en-US" altLang="ja-JP" dirty="0" smtClean="0"/>
          </a:p>
          <a:p>
            <a:r>
              <a:rPr lang="ja-JP" altLang="en-US" dirty="0" smtClean="0"/>
              <a:t>⇒ </a:t>
            </a:r>
            <a:r>
              <a:rPr lang="en-US" altLang="ja-JP" dirty="0" smtClean="0"/>
              <a:t>NIR</a:t>
            </a:r>
            <a:r>
              <a:rPr lang="ja-JP" altLang="en-US" dirty="0" smtClean="0"/>
              <a:t>と可視光のペアをデイライト下で撮影</a:t>
            </a:r>
            <a:endParaRPr lang="en-US" altLang="ja-JP" dirty="0"/>
          </a:p>
          <a:p>
            <a:r>
              <a:rPr lang="ja-JP" altLang="en-US" dirty="0" smtClean="0"/>
              <a:t>カメラ</a:t>
            </a:r>
            <a:r>
              <a:rPr lang="en-US" altLang="ja-JP" dirty="0" smtClean="0"/>
              <a:t>1: </a:t>
            </a:r>
            <a:r>
              <a:rPr lang="ja-JP" altLang="en-US" dirty="0" smtClean="0"/>
              <a:t>カラー画像</a:t>
            </a:r>
            <a:r>
              <a:rPr lang="en-US" altLang="ja-JP" dirty="0" smtClean="0"/>
              <a:t>(NIR</a:t>
            </a:r>
            <a:r>
              <a:rPr lang="ja-JP" altLang="en-US" dirty="0" smtClean="0"/>
              <a:t>をシミュレート</a:t>
            </a:r>
            <a:r>
              <a:rPr lang="en-US" altLang="ja-JP" dirty="0" smtClean="0"/>
              <a:t>)</a:t>
            </a:r>
            <a:r>
              <a:rPr lang="ja-JP" altLang="en-US" dirty="0" err="1" smtClean="0"/>
              <a:t>。</a:t>
            </a:r>
            <a:r>
              <a:rPr lang="en-US" altLang="ja-JP" dirty="0" smtClean="0"/>
              <a:t>850nm</a:t>
            </a:r>
            <a:r>
              <a:rPr lang="ja-JP" altLang="en-US" dirty="0" smtClean="0"/>
              <a:t>の</a:t>
            </a:r>
            <a:r>
              <a:rPr lang="en-US" altLang="ja-JP" dirty="0" smtClean="0"/>
              <a:t>LED</a:t>
            </a:r>
            <a:r>
              <a:rPr lang="ja-JP" altLang="en-US" dirty="0" smtClean="0"/>
              <a:t>照明を使って撮影。</a:t>
            </a:r>
            <a:endParaRPr lang="en-US" altLang="ja-JP" dirty="0" smtClean="0"/>
          </a:p>
          <a:p>
            <a:r>
              <a:rPr lang="en-US" altLang="ja-JP" dirty="0" smtClean="0"/>
              <a:t>           850nm</a:t>
            </a:r>
            <a:r>
              <a:rPr lang="ja-JP" altLang="en-US" dirty="0" smtClean="0"/>
              <a:t>バンドパスフィルタ</a:t>
            </a:r>
            <a:r>
              <a:rPr lang="en-US" altLang="ja-JP" dirty="0" smtClean="0"/>
              <a:t>(FWHM of 50nm?</a:t>
            </a:r>
            <a:r>
              <a:rPr lang="ja-JP" altLang="en-US" dirty="0" smtClean="0"/>
              <a:t>のもの</a:t>
            </a:r>
            <a:r>
              <a:rPr lang="en-US" altLang="ja-JP" dirty="0" smtClean="0"/>
              <a:t>)</a:t>
            </a:r>
            <a:r>
              <a:rPr lang="ja-JP" altLang="en-US" dirty="0" smtClean="0"/>
              <a:t>を利用して可視光をカット</a:t>
            </a:r>
            <a:endParaRPr lang="en-US" altLang="ja-JP" dirty="0" smtClean="0"/>
          </a:p>
          <a:p>
            <a:r>
              <a:rPr lang="en-US" altLang="ja-JP" dirty="0" smtClean="0"/>
              <a:t>           </a:t>
            </a:r>
            <a:r>
              <a:rPr lang="ja-JP" altLang="en-US" dirty="0" smtClean="0"/>
              <a:t>構成の根拠</a:t>
            </a:r>
            <a:r>
              <a:rPr lang="en-US" altLang="ja-JP" dirty="0" smtClean="0"/>
              <a:t>: Fig. 2. (f): </a:t>
            </a:r>
            <a:r>
              <a:rPr lang="ja-JP" altLang="en-US" dirty="0" smtClean="0"/>
              <a:t>スペクトル分布の類似性</a:t>
            </a:r>
            <a:endParaRPr lang="en-US" altLang="ja-JP" dirty="0" smtClean="0"/>
          </a:p>
          <a:p>
            <a:r>
              <a:rPr lang="en-US" altLang="ja-JP" dirty="0"/>
              <a:t> </a:t>
            </a:r>
            <a:r>
              <a:rPr lang="en-US" altLang="ja-JP" dirty="0" smtClean="0"/>
              <a:t>          ※ </a:t>
            </a:r>
            <a:r>
              <a:rPr lang="ja-JP" altLang="en-US" dirty="0" smtClean="0"/>
              <a:t>光源が複数</a:t>
            </a:r>
            <a:r>
              <a:rPr lang="en-US" altLang="ja-JP" dirty="0" smtClean="0"/>
              <a:t>(</a:t>
            </a:r>
            <a:r>
              <a:rPr lang="ja-JP" altLang="en-US" dirty="0" smtClean="0"/>
              <a:t>太陽光、</a:t>
            </a:r>
            <a:r>
              <a:rPr lang="en-US" altLang="ja-JP" dirty="0" smtClean="0"/>
              <a:t>850nm LED</a:t>
            </a:r>
            <a:r>
              <a:rPr lang="ja-JP" altLang="en-US" dirty="0" smtClean="0"/>
              <a:t>照明</a:t>
            </a:r>
            <a:r>
              <a:rPr lang="en-US" altLang="ja-JP" dirty="0" smtClean="0"/>
              <a:t>)</a:t>
            </a:r>
            <a:r>
              <a:rPr lang="ja-JP" altLang="en-US" dirty="0" smtClean="0"/>
              <a:t>あるので、実環境とは少し異なる</a:t>
            </a:r>
            <a:endParaRPr lang="en-US" altLang="ja-JP" dirty="0" smtClean="0"/>
          </a:p>
          <a:p>
            <a:r>
              <a:rPr lang="ja-JP" altLang="en-US" dirty="0" smtClean="0"/>
              <a:t>カメラ</a:t>
            </a:r>
            <a:r>
              <a:rPr lang="en-US" altLang="ja-JP" dirty="0" smtClean="0"/>
              <a:t>2: Daytime</a:t>
            </a:r>
            <a:r>
              <a:rPr lang="ja-JP" altLang="en-US" dirty="0" smtClean="0"/>
              <a:t>と同じ</a:t>
            </a:r>
            <a:r>
              <a:rPr lang="en-US" altLang="ja-JP" dirty="0" smtClean="0"/>
              <a:t>(※ </a:t>
            </a:r>
            <a:r>
              <a:rPr lang="ja-JP" altLang="en-US" dirty="0" smtClean="0"/>
              <a:t>明記されてない</a:t>
            </a:r>
            <a:r>
              <a:rPr lang="en-US" altLang="ja-JP" dirty="0" smtClean="0"/>
              <a:t>)</a:t>
            </a:r>
          </a:p>
          <a:p>
            <a:endParaRPr lang="en-US" altLang="ja-JP" dirty="0"/>
          </a:p>
          <a:p>
            <a:r>
              <a:rPr lang="en-US" altLang="ja-JP" dirty="0"/>
              <a:t>80 video clips (40,000 images</a:t>
            </a:r>
            <a:r>
              <a:rPr lang="en-US" altLang="ja-JP" dirty="0" smtClean="0"/>
              <a:t>)</a:t>
            </a:r>
            <a:r>
              <a:rPr lang="ja-JP" altLang="en-US" dirty="0" smtClean="0"/>
              <a:t>をいくつかの通りで撮影。データは</a:t>
            </a:r>
            <a:r>
              <a:rPr lang="en-US" altLang="ja-JP" dirty="0" smtClean="0"/>
              <a:t>8bit BMP, 1384x1032</a:t>
            </a:r>
            <a:r>
              <a:rPr lang="ja-JP" altLang="en-US" dirty="0" err="1" smtClean="0"/>
              <a:t>。</a:t>
            </a:r>
            <a:endParaRPr lang="en-US" altLang="ja-JP" dirty="0" smtClean="0"/>
          </a:p>
          <a:p>
            <a:r>
              <a:rPr lang="en-US" altLang="ja-JP" dirty="0" smtClean="0"/>
              <a:t>VNIR&amp;VC</a:t>
            </a:r>
            <a:r>
              <a:rPr lang="ja-JP" altLang="en-US" dirty="0" smtClean="0"/>
              <a:t>と</a:t>
            </a:r>
            <a:r>
              <a:rPr lang="en-US" altLang="ja-JP" dirty="0" smtClean="0"/>
              <a:t>NIR&amp;VC</a:t>
            </a:r>
            <a:r>
              <a:rPr lang="ja-JP" altLang="en-US" dirty="0" smtClean="0"/>
              <a:t>の数は同じ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353744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データセット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プリプロ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(3</a:t>
            </a:r>
            <a:r>
              <a:rPr kumimoji="1" lang="ja-JP" altLang="en-US" dirty="0" smtClean="0"/>
              <a:t>章冒頭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画像ペアのプリプロは特徴点マッチング</a:t>
            </a:r>
            <a:r>
              <a:rPr kumimoji="1" lang="en-US" altLang="ja-JP" dirty="0" smtClean="0"/>
              <a:t>(</a:t>
            </a:r>
            <a:r>
              <a:rPr kumimoji="1" lang="ja-JP" altLang="en-US" dirty="0" err="1" smtClean="0"/>
              <a:t>と幾</a:t>
            </a:r>
            <a:r>
              <a:rPr kumimoji="1" lang="ja-JP" altLang="en-US" dirty="0" smtClean="0"/>
              <a:t>何変換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を使って登録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■ パラ</a:t>
            </a:r>
            <a:r>
              <a:rPr kumimoji="1" lang="en-US" altLang="ja-JP" dirty="0" smtClean="0"/>
              <a:t>1</a:t>
            </a:r>
          </a:p>
          <a:p>
            <a:r>
              <a:rPr kumimoji="1" lang="ja-JP" altLang="en-US" dirty="0" smtClean="0"/>
              <a:t>センサはアライメント取っているが、ピクセルレベルの回転やシフトの不整合がある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⇒ 対応する</a:t>
            </a:r>
            <a:r>
              <a:rPr kumimoji="1" lang="en-US" altLang="ja-JP" dirty="0" smtClean="0"/>
              <a:t>VNIR/NIR</a:t>
            </a:r>
            <a:r>
              <a:rPr kumimoji="1" lang="ja-JP" altLang="en-US" dirty="0" smtClean="0"/>
              <a:t>との</a:t>
            </a:r>
            <a:r>
              <a:rPr kumimoji="1" lang="en-US" altLang="ja-JP" dirty="0" smtClean="0"/>
              <a:t>SIFT</a:t>
            </a:r>
            <a:r>
              <a:rPr kumimoji="1" lang="ja-JP" altLang="en-US" dirty="0" smtClean="0"/>
              <a:t>の対応関係を使って可視光画像を射影変換する</a:t>
            </a:r>
            <a:endParaRPr kumimoji="1" lang="en-US" altLang="ja-JP" dirty="0"/>
          </a:p>
          <a:p>
            <a:r>
              <a:rPr lang="en-US" altLang="ja-JP" dirty="0" smtClean="0"/>
              <a:t>1200x900</a:t>
            </a:r>
            <a:r>
              <a:rPr lang="ja-JP" altLang="en-US" dirty="0" smtClean="0"/>
              <a:t>の画像中央エリアをオーバラップエリアとして利用</a:t>
            </a:r>
            <a:endParaRPr lang="en-US" altLang="ja-JP" dirty="0" smtClean="0"/>
          </a:p>
          <a:p>
            <a:r>
              <a:rPr kumimoji="1" lang="en-US" altLang="ja-JP" dirty="0" smtClean="0"/>
              <a:t># </a:t>
            </a:r>
            <a:r>
              <a:rPr kumimoji="1" lang="ja-JP" altLang="en-US" dirty="0" smtClean="0"/>
              <a:t>端は境界のエイリアスやアーティファクトがあるので削る</a:t>
            </a:r>
            <a:endParaRPr kumimoji="1" lang="en-US" altLang="ja-JP" dirty="0"/>
          </a:p>
          <a:p>
            <a:r>
              <a:rPr kumimoji="1" lang="ja-JP" altLang="en-US" dirty="0" smtClean="0"/>
              <a:t>その後、ストレージ削減のため、</a:t>
            </a:r>
            <a:r>
              <a:rPr kumimoji="1" lang="en-US" altLang="ja-JP" dirty="0" smtClean="0"/>
              <a:t>640x480</a:t>
            </a:r>
            <a:r>
              <a:rPr kumimoji="1" lang="ja-JP" altLang="en-US" dirty="0" smtClean="0"/>
              <a:t>にリサイズ</a:t>
            </a:r>
            <a:endParaRPr kumimoji="1" lang="en-US" altLang="ja-JP" dirty="0" smtClean="0"/>
          </a:p>
          <a:p>
            <a:endParaRPr kumimoji="1" lang="en-US" altLang="ja-JP" dirty="0"/>
          </a:p>
          <a:p>
            <a:r>
              <a:rPr kumimoji="1" lang="ja-JP" altLang="en-US" dirty="0" smtClean="0"/>
              <a:t>■ パラ</a:t>
            </a:r>
            <a:r>
              <a:rPr kumimoji="1" lang="en-US" altLang="ja-JP" dirty="0" smtClean="0"/>
              <a:t>2</a:t>
            </a:r>
          </a:p>
          <a:p>
            <a:r>
              <a:rPr kumimoji="1" lang="en-US" altLang="ja-JP" dirty="0" smtClean="0"/>
              <a:t>Fig.3</a:t>
            </a:r>
            <a:r>
              <a:rPr kumimoji="1" lang="ja-JP" altLang="en-US" dirty="0" smtClean="0"/>
              <a:t>に画像例。上段が</a:t>
            </a:r>
            <a:r>
              <a:rPr kumimoji="1" lang="en-US" altLang="ja-JP" dirty="0" smtClean="0"/>
              <a:t>VNIR&amp;VC(daytime)</a:t>
            </a:r>
            <a:r>
              <a:rPr kumimoji="1" lang="ja-JP" altLang="en-US" dirty="0" err="1" smtClean="0"/>
              <a:t>。</a:t>
            </a:r>
            <a:r>
              <a:rPr kumimoji="1" lang="en-US" altLang="ja-JP" dirty="0" smtClean="0"/>
              <a:t>NIR</a:t>
            </a:r>
            <a:r>
              <a:rPr kumimoji="1" lang="ja-JP" altLang="en-US" dirty="0" smtClean="0"/>
              <a:t>の干渉で</a:t>
            </a:r>
            <a:r>
              <a:rPr kumimoji="1" lang="en-US" altLang="ja-JP" dirty="0" smtClean="0"/>
              <a:t>VNIR</a:t>
            </a:r>
            <a:r>
              <a:rPr kumimoji="1" lang="ja-JP" altLang="en-US" dirty="0" smtClean="0"/>
              <a:t>は明らかな色のデグレ発生</a:t>
            </a:r>
            <a:endParaRPr kumimoji="1" lang="en-US" altLang="ja-JP" dirty="0" smtClean="0"/>
          </a:p>
          <a:p>
            <a:r>
              <a:rPr kumimoji="1" lang="ja-JP" altLang="en-US" dirty="0" smtClean="0"/>
              <a:t>下段が</a:t>
            </a:r>
            <a:r>
              <a:rPr kumimoji="1" lang="en-US" altLang="ja-JP" dirty="0" smtClean="0"/>
              <a:t>NIR&amp;VC(night time)</a:t>
            </a:r>
            <a:r>
              <a:rPr kumimoji="1" lang="ja-JP" altLang="en-US" dirty="0" err="1" smtClean="0"/>
              <a:t>。</a:t>
            </a:r>
            <a:endParaRPr kumimoji="1" lang="en-US" altLang="ja-JP" dirty="0" smtClean="0"/>
          </a:p>
          <a:p>
            <a:r>
              <a:rPr kumimoji="1" lang="en-US" altLang="ja-JP" dirty="0" smtClean="0"/>
              <a:t>NIR</a:t>
            </a:r>
            <a:r>
              <a:rPr kumimoji="1" lang="ja-JP" altLang="en-US" dirty="0" smtClean="0"/>
              <a:t>のスペクトル特性から、緑の植物は強い信号、染料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服の色、標識の文字など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は弱い信号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775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State </a:t>
            </a:r>
            <a:r>
              <a:rPr lang="en-US" altLang="ja-JP" dirty="0"/>
              <a:t>Synchronization </a:t>
            </a:r>
            <a:r>
              <a:rPr lang="en-US" altLang="ja-JP" dirty="0" smtClean="0"/>
              <a:t>Network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[25] Feature pyramid </a:t>
            </a:r>
            <a:r>
              <a:rPr lang="en-US" altLang="ja-JP" dirty="0"/>
              <a:t>networks for object </a:t>
            </a:r>
            <a:r>
              <a:rPr lang="en-US" altLang="ja-JP" dirty="0" smtClean="0"/>
              <a:t>detection</a:t>
            </a:r>
          </a:p>
          <a:p>
            <a:r>
              <a:rPr kumimoji="1" lang="en-US" altLang="ja-JP" dirty="0" smtClean="0"/>
              <a:t>[26] </a:t>
            </a:r>
            <a:r>
              <a:rPr lang="en-US" altLang="ja-JP" dirty="0"/>
              <a:t>Fully convolutional networks for </a:t>
            </a:r>
            <a:r>
              <a:rPr lang="en-US" altLang="ja-JP" dirty="0" smtClean="0"/>
              <a:t>semantic segmentation</a:t>
            </a:r>
          </a:p>
          <a:p>
            <a:r>
              <a:rPr kumimoji="1" lang="ja-JP" altLang="en-US" dirty="0" smtClean="0"/>
              <a:t>にならって、</a:t>
            </a:r>
            <a:r>
              <a:rPr lang="en-US" altLang="ja-JP" dirty="0"/>
              <a:t>state synchronization network (SSN</a:t>
            </a:r>
            <a:r>
              <a:rPr lang="en-US" altLang="ja-JP" dirty="0" smtClean="0"/>
              <a:t>)</a:t>
            </a:r>
            <a:r>
              <a:rPr lang="ja-JP" altLang="en-US" dirty="0" smtClean="0"/>
              <a:t>をデザイン</a:t>
            </a:r>
            <a:endParaRPr lang="en-US" altLang="ja-JP" dirty="0" smtClean="0"/>
          </a:p>
          <a:p>
            <a:r>
              <a:rPr kumimoji="1" lang="en-US" altLang="ja-JP" dirty="0" smtClean="0"/>
              <a:t>SSN</a:t>
            </a:r>
            <a:r>
              <a:rPr kumimoji="1" lang="ja-JP" altLang="en-US" dirty="0" smtClean="0"/>
              <a:t>は並列なデコーダと</a:t>
            </a:r>
            <a:r>
              <a:rPr lang="en-US" altLang="ja-JP" dirty="0"/>
              <a:t>state synchronization modules (</a:t>
            </a:r>
            <a:r>
              <a:rPr lang="en-US" altLang="ja-JP" dirty="0" smtClean="0"/>
              <a:t>SSMs)</a:t>
            </a:r>
            <a:r>
              <a:rPr lang="ja-JP" altLang="en-US" dirty="0" smtClean="0"/>
              <a:t>を利用して、</a:t>
            </a:r>
            <a:endParaRPr lang="en-US" altLang="ja-JP" dirty="0" smtClean="0"/>
          </a:p>
          <a:p>
            <a:r>
              <a:rPr kumimoji="1" lang="ja-JP" altLang="en-US" dirty="0" smtClean="0"/>
              <a:t>テクスチャと色差を個別に推定する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従来のグレー画像を入力とした</a:t>
            </a:r>
            <a:r>
              <a:rPr lang="en-US" altLang="ja-JP" dirty="0" smtClean="0"/>
              <a:t>colorization</a:t>
            </a:r>
            <a:r>
              <a:rPr lang="ja-JP" altLang="en-US" dirty="0" smtClean="0"/>
              <a:t>手法と異なり、</a:t>
            </a:r>
            <a:endParaRPr lang="en-US" altLang="ja-JP" dirty="0" smtClean="0"/>
          </a:p>
          <a:p>
            <a:r>
              <a:rPr kumimoji="1" lang="ja-JP" altLang="en-US" dirty="0" smtClean="0"/>
              <a:t>変換時の情報損失を避けるために、</a:t>
            </a:r>
            <a:r>
              <a:rPr kumimoji="1" lang="en-US" altLang="ja-JP" dirty="0" smtClean="0"/>
              <a:t>VNIR/NIR</a:t>
            </a:r>
            <a:r>
              <a:rPr kumimoji="1" lang="ja-JP" altLang="en-US" dirty="0" smtClean="0"/>
              <a:t>の</a:t>
            </a:r>
            <a:r>
              <a:rPr kumimoji="1" lang="en-US" altLang="ja-JP" dirty="0" smtClean="0"/>
              <a:t>RGB</a:t>
            </a:r>
            <a:r>
              <a:rPr kumimoji="1" lang="ja-JP" altLang="en-US" dirty="0" smtClean="0"/>
              <a:t>情報を直接利用する</a:t>
            </a:r>
            <a:endParaRPr kumimoji="1" lang="en-US" altLang="ja-JP" dirty="0" smtClean="0"/>
          </a:p>
          <a:p>
            <a:r>
              <a:rPr kumimoji="1" lang="en-US" altLang="ja-JP" dirty="0" smtClean="0"/>
              <a:t>850nm</a:t>
            </a:r>
            <a:r>
              <a:rPr kumimoji="1" lang="ja-JP" altLang="en-US" dirty="0" smtClean="0"/>
              <a:t>付近の</a:t>
            </a:r>
            <a:r>
              <a:rPr kumimoji="1" lang="en-US" altLang="ja-JP" dirty="0" smtClean="0"/>
              <a:t>RGB</a:t>
            </a:r>
            <a:r>
              <a:rPr kumimoji="1" lang="ja-JP" altLang="en-US" dirty="0" smtClean="0"/>
              <a:t>の個々の反応はかなり似ているが、実際には少しずつ異なる</a:t>
            </a:r>
            <a:r>
              <a:rPr kumimoji="1" lang="en-US" altLang="ja-JP" dirty="0" smtClean="0"/>
              <a:t>(Fig.2(c)</a:t>
            </a:r>
            <a:r>
              <a:rPr kumimoji="1" lang="ja-JP" altLang="en-US" dirty="0" smtClean="0"/>
              <a:t>参照</a:t>
            </a:r>
            <a:r>
              <a:rPr kumimoji="1" lang="en-US" altLang="ja-JP" dirty="0" smtClean="0"/>
              <a:t>)</a:t>
            </a:r>
          </a:p>
          <a:p>
            <a:r>
              <a:rPr kumimoji="1" lang="ja-JP" altLang="en-US" dirty="0" smtClean="0"/>
              <a:t>⇒ グレーから色差復元より多少マシ</a:t>
            </a:r>
            <a:r>
              <a:rPr kumimoji="1" lang="en-US" altLang="ja-JP" dirty="0" smtClean="0"/>
              <a:t>(less ill-posed)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904967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State </a:t>
            </a:r>
            <a:r>
              <a:rPr lang="en-US" altLang="ja-JP" dirty="0"/>
              <a:t>Synchronization Network 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■ </a:t>
            </a:r>
            <a:r>
              <a:rPr lang="en-US" altLang="ja-JP" dirty="0"/>
              <a:t>Network Architecture</a:t>
            </a:r>
            <a:br>
              <a:rPr lang="en-US" altLang="ja-JP" dirty="0"/>
            </a:br>
            <a:r>
              <a:rPr lang="en-US" altLang="ja-JP" dirty="0" smtClean="0"/>
              <a:t>1</a:t>
            </a:r>
            <a:r>
              <a:rPr lang="ja-JP" altLang="en-US" dirty="0" err="1" smtClean="0"/>
              <a:t>つの</a:t>
            </a:r>
            <a:r>
              <a:rPr lang="ja-JP" altLang="en-US" dirty="0" smtClean="0"/>
              <a:t>エンコーダ、</a:t>
            </a:r>
            <a:r>
              <a:rPr lang="en-US" altLang="ja-JP" dirty="0" smtClean="0"/>
              <a:t>2</a:t>
            </a:r>
            <a:r>
              <a:rPr lang="ja-JP" altLang="en-US" dirty="0" err="1" smtClean="0"/>
              <a:t>つの</a:t>
            </a:r>
            <a:r>
              <a:rPr lang="ja-JP" altLang="en-US" dirty="0" smtClean="0"/>
              <a:t>デコーダ、</a:t>
            </a:r>
            <a:r>
              <a:rPr lang="en-US" altLang="ja-JP" dirty="0" smtClean="0"/>
              <a:t>4</a:t>
            </a:r>
            <a:r>
              <a:rPr lang="ja-JP" altLang="en-US" dirty="0" err="1" smtClean="0"/>
              <a:t>つの</a:t>
            </a:r>
            <a:r>
              <a:rPr lang="ja-JP" altLang="en-US" dirty="0" smtClean="0"/>
              <a:t>状態同期モジュールで構成</a:t>
            </a:r>
            <a:endParaRPr lang="en-US" altLang="ja-JP" dirty="0" smtClean="0"/>
          </a:p>
          <a:p>
            <a:r>
              <a:rPr kumimoji="1" lang="ja-JP" altLang="en-US" dirty="0" smtClean="0"/>
              <a:t>エンコーダは</a:t>
            </a:r>
            <a:r>
              <a:rPr kumimoji="1" lang="en-US" altLang="ja-JP" dirty="0" err="1" smtClean="0"/>
              <a:t>ResNet</a:t>
            </a:r>
            <a:endParaRPr kumimoji="1" lang="en-US" altLang="ja-JP" dirty="0" smtClean="0"/>
          </a:p>
          <a:p>
            <a:r>
              <a:rPr kumimoji="1" lang="ja-JP" altLang="en-US" dirty="0" smtClean="0"/>
              <a:t>デコーダは最終の推定部分以外は同一の構造で、逆</a:t>
            </a:r>
            <a:r>
              <a:rPr kumimoji="1" lang="en-US" altLang="ja-JP" dirty="0" err="1" smtClean="0"/>
              <a:t>ResNet</a:t>
            </a:r>
            <a:r>
              <a:rPr kumimoji="1" lang="ja-JP" altLang="en-US" dirty="0" err="1" smtClean="0"/>
              <a:t>っぽい</a:t>
            </a:r>
            <a:r>
              <a:rPr kumimoji="1" lang="ja-JP" altLang="en-US" dirty="0" smtClean="0"/>
              <a:t>感じ</a:t>
            </a:r>
            <a:endParaRPr kumimoji="1" lang="en-US" altLang="ja-JP" dirty="0" smtClean="0"/>
          </a:p>
          <a:p>
            <a:r>
              <a:rPr kumimoji="1" lang="en-US" altLang="ja-JP" dirty="0" smtClean="0"/>
              <a:t>BN</a:t>
            </a:r>
            <a:r>
              <a:rPr kumimoji="1" lang="ja-JP" altLang="en-US" dirty="0" smtClean="0"/>
              <a:t>はサンプル間で干渉しちゃうので、</a:t>
            </a:r>
            <a:r>
              <a:rPr kumimoji="1" lang="en-US" altLang="ja-JP" dirty="0" smtClean="0"/>
              <a:t>IN</a:t>
            </a:r>
            <a:r>
              <a:rPr kumimoji="1" lang="ja-JP" altLang="en-US" dirty="0" smtClean="0"/>
              <a:t>を利用</a:t>
            </a:r>
            <a:endParaRPr kumimoji="1" lang="en-US" altLang="ja-JP" dirty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270" y="4783460"/>
            <a:ext cx="7380820" cy="452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1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State </a:t>
            </a:r>
            <a:r>
              <a:rPr lang="en-US" altLang="ja-JP" dirty="0"/>
              <a:t>Synchronization Network 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14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BCB51CE6-216B-4DCC-A6DD-C494151AFF9D}"/>
                  </a:ext>
                </a:extLst>
              </p:cNvPr>
              <p:cNvSpPr txBox="1"/>
              <p:nvPr/>
            </p:nvSpPr>
            <p:spPr>
              <a:xfrm>
                <a:off x="637261" y="1408085"/>
                <a:ext cx="16552839" cy="41077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dirty="0" smtClean="0"/>
                  <a:t>■ </a:t>
                </a:r>
                <a:r>
                  <a:rPr lang="en-US" altLang="ja-JP" dirty="0"/>
                  <a:t>State Synchronization </a:t>
                </a:r>
                <a:r>
                  <a:rPr lang="en-US" altLang="ja-JP" dirty="0" smtClean="0"/>
                  <a:t>Module</a:t>
                </a:r>
              </a:p>
              <a:p>
                <a:r>
                  <a:rPr lang="ja-JP" altLang="en-US" dirty="0" smtClean="0"/>
                  <a:t>テクスチャと色差は高い相関がある</a:t>
                </a:r>
                <a:r>
                  <a:rPr lang="en-US" altLang="ja-JP" dirty="0" smtClean="0"/>
                  <a:t>(</a:t>
                </a:r>
                <a:r>
                  <a:rPr lang="ja-JP" altLang="en-US" dirty="0" smtClean="0"/>
                  <a:t>例</a:t>
                </a:r>
                <a:r>
                  <a:rPr lang="en-US" altLang="ja-JP" dirty="0" smtClean="0"/>
                  <a:t>. </a:t>
                </a:r>
                <a:r>
                  <a:rPr lang="ja-JP" altLang="en-US" dirty="0"/>
                  <a:t>木</a:t>
                </a:r>
                <a:r>
                  <a:rPr lang="ja-JP" altLang="en-US" dirty="0" smtClean="0"/>
                  <a:t>のテクスチャは緑色と相関がある</a:t>
                </a:r>
                <a:r>
                  <a:rPr lang="en-US" altLang="ja-JP" dirty="0" smtClean="0"/>
                  <a:t>)</a:t>
                </a:r>
              </a:p>
              <a:p>
                <a:r>
                  <a:rPr lang="en-US" altLang="ja-JP" dirty="0" smtClean="0"/>
                  <a:t>L</a:t>
                </a:r>
                <a:r>
                  <a:rPr lang="ja-JP" altLang="en-US" dirty="0" smtClean="0"/>
                  <a:t>と</a:t>
                </a:r>
                <a:r>
                  <a:rPr lang="en-US" altLang="ja-JP" dirty="0" smtClean="0"/>
                  <a:t>ab</a:t>
                </a:r>
                <a:r>
                  <a:rPr lang="ja-JP" altLang="en-US" dirty="0" smtClean="0"/>
                  <a:t>を個別に学習すると、テクスチャと色差の一貫性がまずいことになる</a:t>
                </a:r>
                <a:endParaRPr lang="en-US" altLang="ja-JP" dirty="0" smtClean="0"/>
              </a:p>
              <a:p>
                <a:r>
                  <a:rPr lang="ja-JP" altLang="en-US" dirty="0" smtClean="0"/>
                  <a:t>⇒ </a:t>
                </a:r>
                <a:r>
                  <a:rPr lang="en-US" altLang="ja-JP" dirty="0" smtClean="0"/>
                  <a:t>SSM</a:t>
                </a:r>
                <a:r>
                  <a:rPr lang="ja-JP" altLang="en-US" dirty="0" smtClean="0"/>
                  <a:t>で並列なデコーダの状態を連続的に更新する</a:t>
                </a:r>
                <a:endParaRPr lang="en-US" altLang="ja-JP" dirty="0" smtClean="0"/>
              </a:p>
              <a:p>
                <a:r>
                  <a:rPr lang="en-US" altLang="ja-JP" dirty="0" smtClean="0"/>
                  <a:t>L</a:t>
                </a:r>
                <a:r>
                  <a:rPr lang="ja-JP" altLang="en-US" dirty="0" smtClean="0"/>
                  <a:t>からの特徴を</a:t>
                </a:r>
                <a:r>
                  <a:rPr lang="en-US" altLang="ja-JP" dirty="0" smtClean="0"/>
                  <a:t>A,</a:t>
                </a:r>
                <a:r>
                  <a:rPr lang="ja-JP" altLang="en-US" dirty="0"/>
                  <a:t> </a:t>
                </a:r>
                <a:r>
                  <a:rPr lang="en-US" altLang="ja-JP" dirty="0" smtClean="0"/>
                  <a:t>ab</a:t>
                </a:r>
                <a:r>
                  <a:rPr lang="ja-JP" altLang="en-US" dirty="0" smtClean="0"/>
                  <a:t>からの特徴を</a:t>
                </a:r>
                <a:r>
                  <a:rPr lang="en-US" altLang="ja-JP" dirty="0" smtClean="0"/>
                  <a:t>B</a:t>
                </a:r>
                <a:r>
                  <a:rPr lang="ja-JP" altLang="en-US" dirty="0" smtClean="0"/>
                  <a:t>とする</a:t>
                </a:r>
                <a:endParaRPr lang="en-US" altLang="ja-JP" dirty="0" smtClean="0"/>
              </a:p>
              <a:p>
                <a:r>
                  <a:rPr lang="en-US" altLang="ja-JP" dirty="0" smtClean="0"/>
                  <a:t>AB</a:t>
                </a:r>
                <a:r>
                  <a:rPr lang="ja-JP" altLang="en-US" dirty="0" smtClean="0"/>
                  <a:t>の</a:t>
                </a:r>
                <a:r>
                  <a:rPr lang="en-US" altLang="ja-JP" dirty="0" smtClean="0"/>
                  <a:t>cos</a:t>
                </a:r>
                <a:r>
                  <a:rPr lang="ja-JP" altLang="en-US" dirty="0" smtClean="0"/>
                  <a:t>類似度</a:t>
                </a:r>
                <a:r>
                  <a:rPr lang="ja-JP" altLang="en-US" dirty="0"/>
                  <a:t>マップ</a:t>
                </a:r>
                <a:r>
                  <a:rPr lang="ja-JP" altLang="en-US" dirty="0" smtClean="0"/>
                  <a:t>にガウシアンフィルタを畳み込んだ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𝑚𝑎𝑝</m:t>
                        </m:r>
                      </m:sub>
                    </m:sSub>
                  </m:oMath>
                </a14:m>
                <a:r>
                  <a:rPr lang="ja-JP" altLang="en-US" dirty="0" err="1" smtClean="0"/>
                  <a:t>を算</a:t>
                </a:r>
                <a:r>
                  <a:rPr lang="ja-JP" altLang="en-US" dirty="0" smtClean="0"/>
                  <a:t>出し、</a:t>
                </a:r>
                <a:endParaRPr lang="en-US" altLang="ja-JP" dirty="0" smtClean="0"/>
              </a:p>
              <a:p>
                <a:r>
                  <a:rPr lang="ja-JP" altLang="en-US" dirty="0" smtClean="0"/>
                  <a:t>各</a:t>
                </a:r>
                <a:r>
                  <a:rPr lang="en-US" altLang="ja-JP" dirty="0" smtClean="0"/>
                  <a:t>A,B</a:t>
                </a:r>
                <a:r>
                  <a:rPr lang="ja-JP" altLang="en-US" dirty="0" smtClean="0"/>
                  <a:t>チャンネルについて、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𝑚𝑎𝑝</m:t>
                        </m:r>
                      </m:sub>
                    </m:sSub>
                  </m:oMath>
                </a14:m>
                <a:r>
                  <a:rPr lang="ja-JP" altLang="en-US" dirty="0" smtClean="0"/>
                  <a:t>とアダマール積を取ったものを同期されたマップとする</a:t>
                </a:r>
                <a:endParaRPr lang="en-US" altLang="ja-JP" dirty="0" smtClean="0"/>
              </a:p>
              <a:p>
                <a:r>
                  <a:rPr lang="en-US" altLang="ja-JP" dirty="0" smtClean="0"/>
                  <a:t># </a:t>
                </a:r>
                <a:r>
                  <a:rPr lang="ja-JP" altLang="en-US" dirty="0" smtClean="0"/>
                  <a:t>相関が高いところだけ</a:t>
                </a:r>
                <a:r>
                  <a:rPr lang="ja-JP" altLang="en-US" dirty="0" err="1" smtClean="0"/>
                  <a:t>残しすような</a:t>
                </a:r>
                <a:r>
                  <a:rPr lang="ja-JP" altLang="en-US" dirty="0" smtClean="0"/>
                  <a:t>仕組みと思われる</a:t>
                </a:r>
                <a:endParaRPr lang="en-US" altLang="ja-JP" dirty="0" smtClean="0"/>
              </a:p>
            </p:txBody>
          </p:sp>
        </mc:Choice>
        <mc:Fallback xmlns="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BCB51CE6-216B-4DCC-A6DD-C494151AFF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261" y="1408085"/>
                <a:ext cx="16552839" cy="4107791"/>
              </a:xfrm>
              <a:prstGeom prst="rect">
                <a:avLst/>
              </a:prstGeom>
              <a:blipFill>
                <a:blip r:embed="rId2"/>
                <a:stretch>
                  <a:fillRect l="-958" t="-1929" b="-385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図 5"/>
          <p:cNvPicPr>
            <a:picLocks noChangeAspect="1"/>
          </p:cNvPicPr>
          <p:nvPr/>
        </p:nvPicPr>
        <p:blipFill rotWithShape="1">
          <a:blip r:embed="rId3"/>
          <a:srcRect r="61585" b="74179"/>
          <a:stretch/>
        </p:blipFill>
        <p:spPr>
          <a:xfrm>
            <a:off x="498740" y="5730147"/>
            <a:ext cx="8513622" cy="3508808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8191" y="5841868"/>
            <a:ext cx="8200503" cy="328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68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8361" y="2308185"/>
            <a:ext cx="7096661" cy="1240515"/>
          </a:xfrm>
          <a:prstGeom prst="rect">
            <a:avLst/>
          </a:prstGeom>
        </p:spPr>
      </p:pic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State </a:t>
            </a:r>
            <a:r>
              <a:rPr lang="en-US" altLang="ja-JP" dirty="0"/>
              <a:t>Synchronization Network 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■ </a:t>
            </a:r>
            <a:r>
              <a:rPr lang="en-US" altLang="ja-JP" dirty="0"/>
              <a:t>Objective </a:t>
            </a:r>
            <a:r>
              <a:rPr lang="en-US" altLang="ja-JP" dirty="0" smtClean="0"/>
              <a:t>function</a:t>
            </a:r>
          </a:p>
          <a:p>
            <a:r>
              <a:rPr lang="ja-JP" altLang="en-US" dirty="0" smtClean="0"/>
              <a:t>並列デコーダの出力として、</a:t>
            </a:r>
            <a:r>
              <a:rPr lang="en-US" altLang="ja-JP" dirty="0" err="1" smtClean="0"/>
              <a:t>L,ab</a:t>
            </a:r>
            <a:r>
              <a:rPr lang="ja-JP" altLang="en-US" dirty="0" smtClean="0"/>
              <a:t>のそれぞれのマップが生成される</a:t>
            </a:r>
            <a:endParaRPr lang="en-US" altLang="ja-JP" dirty="0" smtClean="0"/>
          </a:p>
          <a:p>
            <a:r>
              <a:rPr lang="en-US" altLang="ja-JP" dirty="0" smtClean="0"/>
              <a:t>  - L: Structural </a:t>
            </a:r>
            <a:r>
              <a:rPr lang="en-US" altLang="ja-JP" dirty="0"/>
              <a:t>dissimilarity (DSSIM) [</a:t>
            </a:r>
            <a:r>
              <a:rPr lang="en-US" altLang="ja-JP" dirty="0" smtClean="0"/>
              <a:t>43]</a:t>
            </a:r>
            <a:r>
              <a:rPr lang="ja-JP" altLang="en-US" dirty="0" smtClean="0"/>
              <a:t>を損失として利用</a:t>
            </a:r>
            <a:endParaRPr lang="en-US" altLang="ja-JP" dirty="0" smtClean="0"/>
          </a:p>
          <a:p>
            <a:r>
              <a:rPr lang="en-US" altLang="ja-JP" dirty="0" smtClean="0"/>
              <a:t>  - ab: L1</a:t>
            </a:r>
            <a:r>
              <a:rPr lang="ja-JP" altLang="en-US" dirty="0" smtClean="0"/>
              <a:t>距離を損失として利用</a:t>
            </a:r>
            <a:endParaRPr lang="en-US" altLang="ja-JP" dirty="0" smtClean="0"/>
          </a:p>
          <a:p>
            <a:r>
              <a:rPr lang="en-US" altLang="ja-JP" dirty="0" smtClean="0"/>
              <a:t>L</a:t>
            </a:r>
            <a:r>
              <a:rPr lang="ja-JP" altLang="en-US" dirty="0" smtClean="0"/>
              <a:t>と</a:t>
            </a:r>
            <a:r>
              <a:rPr lang="en-US" altLang="ja-JP" dirty="0" smtClean="0"/>
              <a:t>ab</a:t>
            </a:r>
            <a:r>
              <a:rPr lang="ja-JP" altLang="en-US" dirty="0" err="1" smtClean="0"/>
              <a:t>を結</a:t>
            </a:r>
            <a:r>
              <a:rPr lang="ja-JP" altLang="en-US" dirty="0" smtClean="0"/>
              <a:t>合した</a:t>
            </a:r>
            <a:r>
              <a:rPr lang="en-US" altLang="ja-JP" dirty="0" smtClean="0"/>
              <a:t>Lab</a:t>
            </a:r>
            <a:r>
              <a:rPr lang="ja-JP" altLang="en-US" dirty="0" smtClean="0"/>
              <a:t>が最終出力であり、</a:t>
            </a:r>
            <a:r>
              <a:rPr lang="en-US" altLang="ja-JP" dirty="0" smtClean="0"/>
              <a:t>Perceptual loss[16]</a:t>
            </a:r>
            <a:r>
              <a:rPr lang="ja-JP" altLang="en-US" dirty="0" smtClean="0"/>
              <a:t>を損失として利用する</a:t>
            </a:r>
            <a:endParaRPr lang="en-US" altLang="ja-JP" dirty="0" smtClean="0"/>
          </a:p>
          <a:p>
            <a:r>
              <a:rPr lang="en-US" altLang="ja-JP" dirty="0" smtClean="0"/>
              <a:t># </a:t>
            </a:r>
            <a:r>
              <a:rPr lang="en-US" altLang="ja-JP" dirty="0"/>
              <a:t>Perceptual </a:t>
            </a:r>
            <a:r>
              <a:rPr lang="en-US" altLang="ja-JP" dirty="0" smtClean="0"/>
              <a:t>loss: </a:t>
            </a:r>
            <a:r>
              <a:rPr lang="ja-JP" altLang="en-US" dirty="0" smtClean="0"/>
              <a:t>プリトレインの</a:t>
            </a:r>
            <a:r>
              <a:rPr lang="en-US" altLang="ja-JP" dirty="0" smtClean="0"/>
              <a:t>VGG</a:t>
            </a:r>
            <a:r>
              <a:rPr lang="ja-JP" altLang="en-US" dirty="0" smtClean="0"/>
              <a:t>に特徴マップ類似度を損失として利用する</a:t>
            </a:r>
            <a:endParaRPr lang="en-US" altLang="ja-JP" dirty="0" smtClean="0"/>
          </a:p>
          <a:p>
            <a:endParaRPr lang="en-US" altLang="ja-JP" dirty="0"/>
          </a:p>
          <a:p>
            <a:endParaRPr lang="en-US" altLang="ja-JP" dirty="0" smtClean="0"/>
          </a:p>
          <a:p>
            <a:endParaRPr lang="en-US" altLang="ja-JP" dirty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各損失を重みづけ結合したものを最終的な損失とする</a:t>
            </a:r>
            <a:endParaRPr lang="en-US" altLang="ja-JP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3"/>
          <a:srcRect b="49000"/>
          <a:stretch/>
        </p:blipFill>
        <p:spPr>
          <a:xfrm>
            <a:off x="2300028" y="4558435"/>
            <a:ext cx="13416326" cy="2295255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3"/>
          <a:srcRect t="55000"/>
          <a:stretch/>
        </p:blipFill>
        <p:spPr>
          <a:xfrm>
            <a:off x="2662486" y="7974842"/>
            <a:ext cx="13416326" cy="202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870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実験設定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16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BCB51CE6-216B-4DCC-A6DD-C494151AFF9D}"/>
                  </a:ext>
                </a:extLst>
              </p:cNvPr>
              <p:cNvSpPr txBox="1"/>
              <p:nvPr/>
            </p:nvSpPr>
            <p:spPr>
              <a:xfrm>
                <a:off x="637261" y="1408085"/>
                <a:ext cx="16552839" cy="3539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JP" dirty="0" smtClean="0"/>
                  <a:t>VSIAD</a:t>
                </a:r>
                <a:r>
                  <a:rPr lang="ja-JP" altLang="en-US" dirty="0" smtClean="0"/>
                  <a:t>データセットの</a:t>
                </a:r>
                <a:r>
                  <a:rPr lang="en-US" altLang="ja-JP" dirty="0" smtClean="0"/>
                  <a:t>20K</a:t>
                </a:r>
                <a:r>
                  <a:rPr lang="ja-JP" altLang="en-US" dirty="0" smtClean="0"/>
                  <a:t>の画像ペアを</a:t>
                </a:r>
                <a:r>
                  <a:rPr lang="en-US" altLang="ja-JP" dirty="0" smtClean="0"/>
                  <a:t>60(=12K</a:t>
                </a:r>
                <a:r>
                  <a:rPr lang="ja-JP" altLang="en-US" dirty="0" smtClean="0"/>
                  <a:t>学習</a:t>
                </a:r>
                <a:r>
                  <a:rPr lang="en-US" altLang="ja-JP" dirty="0" smtClean="0"/>
                  <a:t>):20(=4K</a:t>
                </a:r>
                <a:r>
                  <a:rPr lang="ja-JP" altLang="en-US" dirty="0" smtClean="0"/>
                  <a:t>バリデーション</a:t>
                </a:r>
                <a:r>
                  <a:rPr lang="en-US" altLang="ja-JP" dirty="0" smtClean="0"/>
                  <a:t>):20(=4K</a:t>
                </a:r>
                <a:r>
                  <a:rPr lang="ja-JP" altLang="en-US" dirty="0" smtClean="0"/>
                  <a:t>評価</a:t>
                </a:r>
                <a:r>
                  <a:rPr lang="en-US" altLang="ja-JP" dirty="0" smtClean="0"/>
                  <a:t>)</a:t>
                </a:r>
                <a:r>
                  <a:rPr lang="ja-JP" altLang="en-US" dirty="0" smtClean="0"/>
                  <a:t>に分割</a:t>
                </a:r>
                <a:endParaRPr lang="en-US" altLang="ja-JP" dirty="0" smtClean="0"/>
              </a:p>
              <a:p>
                <a:r>
                  <a:rPr lang="ja-JP" altLang="en-US" dirty="0" smtClean="0"/>
                  <a:t>各セットで、</a:t>
                </a:r>
                <a:r>
                  <a:rPr lang="en-US" altLang="ja-JP" dirty="0" smtClean="0"/>
                  <a:t>VNIR</a:t>
                </a:r>
                <a:r>
                  <a:rPr lang="ja-JP" altLang="en-US" dirty="0" smtClean="0"/>
                  <a:t>と</a:t>
                </a:r>
                <a:r>
                  <a:rPr lang="en-US" altLang="ja-JP" dirty="0" smtClean="0"/>
                  <a:t>NIR</a:t>
                </a:r>
                <a:r>
                  <a:rPr lang="ja-JP" altLang="en-US" dirty="0" smtClean="0"/>
                  <a:t>の比率は半々</a:t>
                </a:r>
                <a:endParaRPr lang="en-US" altLang="ja-JP" dirty="0" smtClean="0"/>
              </a:p>
              <a:p>
                <a:r>
                  <a:rPr lang="ja-JP" altLang="en-US" dirty="0" smtClean="0"/>
                  <a:t>学習において、バッチサイズは</a:t>
                </a:r>
                <a:r>
                  <a:rPr lang="en-US" altLang="ja-JP" dirty="0" smtClean="0"/>
                  <a:t>8</a:t>
                </a:r>
                <a:r>
                  <a:rPr lang="ja-JP" altLang="en-US" dirty="0" smtClean="0"/>
                  <a:t>に設定し、</a:t>
                </a:r>
                <a:r>
                  <a:rPr lang="en-US" altLang="ja-JP" dirty="0" smtClean="0"/>
                  <a:t>256x256</a:t>
                </a:r>
                <a:r>
                  <a:rPr lang="ja-JP" altLang="en-US" dirty="0" smtClean="0"/>
                  <a:t>の領域を</a:t>
                </a:r>
                <a:r>
                  <a:rPr lang="en-US" altLang="ja-JP" dirty="0" smtClean="0"/>
                  <a:t>1</a:t>
                </a:r>
                <a:r>
                  <a:rPr lang="ja-JP" altLang="en-US" dirty="0" err="1" smtClean="0"/>
                  <a:t>つの</a:t>
                </a:r>
                <a:r>
                  <a:rPr lang="ja-JP" altLang="en-US" dirty="0" smtClean="0"/>
                  <a:t>画像ペアからランダムに抽出</a:t>
                </a:r>
                <a:endParaRPr lang="en-US" altLang="ja-JP" dirty="0" smtClean="0"/>
              </a:p>
              <a:p>
                <a:r>
                  <a:rPr lang="en-US" altLang="ja-JP" dirty="0" err="1" smtClean="0"/>
                  <a:t>Pytorch</a:t>
                </a:r>
                <a:r>
                  <a:rPr lang="ja-JP" altLang="en-US" dirty="0" smtClean="0"/>
                  <a:t>で実装し、</a:t>
                </a:r>
                <a:r>
                  <a:rPr lang="en-US" altLang="ja-JP" dirty="0" smtClean="0"/>
                  <a:t>V100</a:t>
                </a:r>
                <a:r>
                  <a:rPr lang="ja-JP" altLang="en-US" dirty="0" smtClean="0"/>
                  <a:t>の</a:t>
                </a:r>
                <a:r>
                  <a:rPr lang="en-US" altLang="ja-JP" dirty="0" smtClean="0"/>
                  <a:t>GPUx1</a:t>
                </a:r>
                <a:r>
                  <a:rPr lang="ja-JP" altLang="en-US" dirty="0" smtClean="0"/>
                  <a:t>で学習</a:t>
                </a:r>
                <a:endParaRPr lang="en-US" altLang="ja-JP" dirty="0" smtClean="0"/>
              </a:p>
              <a:p>
                <a:r>
                  <a:rPr lang="en-US" altLang="ja-JP" dirty="0" smtClean="0"/>
                  <a:t>100K</a:t>
                </a:r>
                <a:r>
                  <a:rPr lang="ja-JP" altLang="en-US" dirty="0" smtClean="0"/>
                  <a:t>反復学習し、</a:t>
                </a:r>
                <a:r>
                  <a:rPr lang="en-US" altLang="ja-JP" dirty="0" smtClean="0"/>
                  <a:t>100</a:t>
                </a:r>
                <a:r>
                  <a:rPr lang="ja-JP" altLang="en-US" dirty="0" smtClean="0"/>
                  <a:t>回バリデーション</a:t>
                </a:r>
                <a:r>
                  <a:rPr lang="en-US" altLang="ja-JP" dirty="0" smtClean="0"/>
                  <a:t>(1K</a:t>
                </a:r>
                <a:r>
                  <a:rPr lang="ja-JP" altLang="en-US" dirty="0" smtClean="0"/>
                  <a:t>反復ごとに実施</a:t>
                </a:r>
                <a:r>
                  <a:rPr lang="en-US" altLang="ja-JP" dirty="0" smtClean="0"/>
                  <a:t>)</a:t>
                </a:r>
              </a:p>
              <a:p>
                <a:r>
                  <a:rPr lang="en-US" altLang="ja-JP" dirty="0" smtClean="0"/>
                  <a:t>Adam</a:t>
                </a:r>
                <a:r>
                  <a:rPr lang="ja-JP" altLang="en-US" dirty="0" smtClean="0"/>
                  <a:t>で最適化</a:t>
                </a:r>
                <a:r>
                  <a:rPr lang="en-US" altLang="ja-JP" dirty="0" smtClean="0"/>
                  <a:t>(</a:t>
                </a:r>
                <a:r>
                  <a:rPr lang="ja-JP" altLang="en-US" dirty="0" smtClean="0"/>
                  <a:t>ハイパラは</a:t>
                </a:r>
                <a:r>
                  <a:rPr lang="en-US" altLang="ja-JP" dirty="0" smtClean="0"/>
                  <a:t>LR</a:t>
                </a:r>
                <a:r>
                  <a:rPr lang="ja-JP" altLang="en-US" dirty="0" smtClean="0"/>
                  <a:t>初期値</a:t>
                </a:r>
                <a:r>
                  <a:rPr lang="en-US" altLang="ja-JP" dirty="0" smtClean="0"/>
                  <a:t>:1E-4,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ja-JP" altLang="en-US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ja-JP" dirty="0" smtClean="0"/>
                  <a:t> </a:t>
                </a:r>
                <a:r>
                  <a:rPr lang="en-US" altLang="ja-JP" dirty="0"/>
                  <a:t>= 0.9,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ja-JP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ja-JP" dirty="0" smtClean="0"/>
                  <a:t>=0.999, </a:t>
                </a:r>
                <a14:m>
                  <m:oMath xmlns:m="http://schemas.openxmlformats.org/officeDocument/2006/math">
                    <m:r>
                      <a:rPr lang="ja-JP" altLang="en-US" i="1" smtClean="0"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altLang="ja-JP" dirty="0" smtClean="0"/>
                  <a:t>=1E-8)</a:t>
                </a:r>
              </a:p>
              <a:p>
                <a:endParaRPr lang="en-US" altLang="ja-JP" dirty="0" smtClean="0"/>
              </a:p>
            </p:txBody>
          </p:sp>
        </mc:Choice>
        <mc:Fallback xmlns="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BCB51CE6-216B-4DCC-A6DD-C494151AFF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261" y="1408085"/>
                <a:ext cx="16552839" cy="3539430"/>
              </a:xfrm>
              <a:prstGeom prst="rect">
                <a:avLst/>
              </a:prstGeom>
              <a:blipFill>
                <a:blip r:embed="rId2"/>
                <a:stretch>
                  <a:fillRect l="-958" t="-223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607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実験設定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■ </a:t>
            </a:r>
            <a:r>
              <a:rPr lang="en-US" altLang="ja-JP" dirty="0" smtClean="0"/>
              <a:t>Baselines</a:t>
            </a:r>
          </a:p>
          <a:p>
            <a:r>
              <a:rPr lang="ja-JP" altLang="en-US" dirty="0" smtClean="0"/>
              <a:t>比較手法として代表的な</a:t>
            </a:r>
            <a:r>
              <a:rPr lang="en-US" altLang="ja-JP" dirty="0"/>
              <a:t>image </a:t>
            </a:r>
            <a:r>
              <a:rPr lang="en-US" altLang="ja-JP" dirty="0" smtClean="0"/>
              <a:t>colorization</a:t>
            </a:r>
            <a:r>
              <a:rPr lang="ja-JP" altLang="en-US" dirty="0" smtClean="0"/>
              <a:t>の手法を評価</a:t>
            </a:r>
            <a:endParaRPr lang="en-US" altLang="ja-JP" dirty="0" smtClean="0"/>
          </a:p>
          <a:p>
            <a:r>
              <a:rPr lang="en-US" altLang="ja-JP" dirty="0" smtClean="0"/>
              <a:t> - </a:t>
            </a:r>
            <a:r>
              <a:rPr lang="en-US" altLang="ja-JP" dirty="0" err="1" smtClean="0"/>
              <a:t>Iizuka</a:t>
            </a:r>
            <a:r>
              <a:rPr lang="en-US" altLang="ja-JP" dirty="0" smtClean="0"/>
              <a:t> </a:t>
            </a:r>
            <a:r>
              <a:rPr lang="en-US" altLang="ja-JP" dirty="0"/>
              <a:t>et al.[12], which jointly learns global and local features to exploit </a:t>
            </a:r>
            <a:r>
              <a:rPr lang="en-US" altLang="ja-JP" dirty="0" err="1"/>
              <a:t>classi</a:t>
            </a:r>
            <a:r>
              <a:rPr lang="en-US" altLang="ja-JP" dirty="0"/>
              <a:t>-</a:t>
            </a:r>
          </a:p>
          <a:p>
            <a:r>
              <a:rPr lang="en-US" altLang="ja-JP" dirty="0"/>
              <a:t>cation labels for better colorization; </a:t>
            </a:r>
            <a:endParaRPr lang="en-US" altLang="ja-JP" dirty="0" smtClean="0"/>
          </a:p>
          <a:p>
            <a:r>
              <a:rPr lang="en-US" altLang="ja-JP" dirty="0" smtClean="0"/>
              <a:t># </a:t>
            </a:r>
            <a:r>
              <a:rPr lang="ja-JP" altLang="en-US" dirty="0" smtClean="0"/>
              <a:t>このモデルは</a:t>
            </a:r>
            <a:r>
              <a:rPr lang="en-US" altLang="ja-JP" dirty="0" smtClean="0"/>
              <a:t>VSIAD</a:t>
            </a:r>
            <a:r>
              <a:rPr lang="ja-JP" altLang="en-US" dirty="0" smtClean="0"/>
              <a:t>で</a:t>
            </a:r>
            <a:r>
              <a:rPr lang="en-US" altLang="ja-JP" dirty="0" smtClean="0"/>
              <a:t>FT</a:t>
            </a:r>
            <a:r>
              <a:rPr lang="ja-JP" altLang="en-US" dirty="0" smtClean="0"/>
              <a:t>したが性能改善せずプリトレインを利用</a:t>
            </a:r>
            <a:endParaRPr lang="en-US" altLang="ja-JP" dirty="0" smtClean="0"/>
          </a:p>
          <a:p>
            <a:r>
              <a:rPr lang="en-US" altLang="ja-JP" dirty="0"/>
              <a:t> </a:t>
            </a:r>
            <a:r>
              <a:rPr lang="en-US" altLang="ja-JP" dirty="0" smtClean="0"/>
              <a:t>- Berg </a:t>
            </a:r>
            <a:r>
              <a:rPr lang="en-US" altLang="ja-JP" dirty="0"/>
              <a:t>et al.[1] that introduces a combination</a:t>
            </a:r>
          </a:p>
          <a:p>
            <a:r>
              <a:rPr lang="en-US" altLang="ja-JP" dirty="0"/>
              <a:t>loss for generated texture and chrominance information; </a:t>
            </a:r>
            <a:endParaRPr lang="en-US" altLang="ja-JP" dirty="0" smtClean="0"/>
          </a:p>
          <a:p>
            <a:r>
              <a:rPr lang="en-US" altLang="ja-JP" dirty="0" smtClean="0"/>
              <a:t># </a:t>
            </a:r>
            <a:r>
              <a:rPr lang="ja-JP" altLang="en-US" dirty="0" smtClean="0"/>
              <a:t>論文通りに頑張って再現実装を実施</a:t>
            </a:r>
            <a:endParaRPr lang="en-US" altLang="ja-JP" dirty="0" smtClean="0"/>
          </a:p>
          <a:p>
            <a:r>
              <a:rPr lang="en-US" altLang="ja-JP" dirty="0"/>
              <a:t> </a:t>
            </a:r>
            <a:r>
              <a:rPr lang="en-US" altLang="ja-JP" dirty="0" smtClean="0"/>
              <a:t>- </a:t>
            </a:r>
            <a:r>
              <a:rPr lang="en-US" altLang="ja-JP" dirty="0" err="1" smtClean="0"/>
              <a:t>Mehri</a:t>
            </a:r>
            <a:r>
              <a:rPr lang="en-US" altLang="ja-JP" dirty="0" smtClean="0"/>
              <a:t> </a:t>
            </a:r>
            <a:r>
              <a:rPr lang="en-US" altLang="ja-JP" dirty="0"/>
              <a:t>et al.[31</a:t>
            </a:r>
            <a:r>
              <a:rPr lang="en-US" altLang="ja-JP" dirty="0" smtClean="0"/>
              <a:t>]</a:t>
            </a:r>
          </a:p>
          <a:p>
            <a:r>
              <a:rPr lang="en-US" altLang="ja-JP" dirty="0" smtClean="0"/>
              <a:t> - Nyberg </a:t>
            </a:r>
            <a:r>
              <a:rPr lang="en-US" altLang="ja-JP" dirty="0"/>
              <a:t>et al.[33] which apply </a:t>
            </a:r>
            <a:r>
              <a:rPr lang="en-US" altLang="ja-JP" dirty="0" err="1"/>
              <a:t>modied</a:t>
            </a:r>
            <a:r>
              <a:rPr lang="en-US" altLang="ja-JP" dirty="0"/>
              <a:t> </a:t>
            </a:r>
            <a:r>
              <a:rPr lang="en-US" altLang="ja-JP" dirty="0" err="1"/>
              <a:t>CycleGANs</a:t>
            </a:r>
            <a:r>
              <a:rPr lang="en-US" altLang="ja-JP" dirty="0"/>
              <a:t> [48] for unpaired thermal</a:t>
            </a:r>
          </a:p>
          <a:p>
            <a:r>
              <a:rPr lang="en-US" altLang="ja-JP" dirty="0" err="1"/>
              <a:t>infared</a:t>
            </a:r>
            <a:r>
              <a:rPr lang="en-US" altLang="ja-JP" dirty="0"/>
              <a:t> to visual color (TIR2VC) translation; and pix2pixHD [42], a general</a:t>
            </a:r>
          </a:p>
          <a:p>
            <a:r>
              <a:rPr lang="en-US" altLang="ja-JP" dirty="0"/>
              <a:t>high-resolution image-to-image translation framework</a:t>
            </a:r>
            <a:r>
              <a:rPr lang="en-US" altLang="ja-JP" dirty="0" smtClean="0"/>
              <a:t>.</a:t>
            </a:r>
          </a:p>
          <a:p>
            <a:r>
              <a:rPr lang="en-US" altLang="ja-JP" dirty="0" smtClean="0"/>
              <a:t># </a:t>
            </a:r>
            <a:r>
              <a:rPr lang="ja-JP" altLang="en-US" dirty="0" smtClean="0"/>
              <a:t>公開されたソースコードを利用。</a:t>
            </a:r>
            <a:r>
              <a:rPr lang="en-US" altLang="ja-JP" dirty="0"/>
              <a:t> </a:t>
            </a:r>
            <a:r>
              <a:rPr lang="en-US" altLang="ja-JP" dirty="0" smtClean="0"/>
              <a:t>VSIAD</a:t>
            </a:r>
            <a:r>
              <a:rPr lang="ja-JP" altLang="en-US" dirty="0" smtClean="0"/>
              <a:t>で</a:t>
            </a:r>
            <a:r>
              <a:rPr lang="en-US" altLang="ja-JP" dirty="0" smtClean="0"/>
              <a:t>FT</a:t>
            </a:r>
            <a:r>
              <a:rPr lang="ja-JP" altLang="en-US" dirty="0" smtClean="0"/>
              <a:t>して評価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6925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結果と議論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■ </a:t>
            </a:r>
            <a:r>
              <a:rPr lang="en-US" altLang="ja-JP" dirty="0"/>
              <a:t>Quantitative </a:t>
            </a:r>
            <a:r>
              <a:rPr lang="en-US" altLang="ja-JP" dirty="0" smtClean="0"/>
              <a:t>Evaluation</a:t>
            </a:r>
          </a:p>
          <a:p>
            <a:r>
              <a:rPr lang="en-US" altLang="ja-JP" dirty="0" smtClean="0"/>
              <a:t>PSNR(</a:t>
            </a:r>
            <a:r>
              <a:rPr lang="ja-JP" altLang="en-US" dirty="0" smtClean="0"/>
              <a:t>ピクセルベース</a:t>
            </a:r>
            <a:r>
              <a:rPr lang="en-US" altLang="ja-JP" dirty="0" smtClean="0"/>
              <a:t>), SSIM(</a:t>
            </a:r>
            <a:r>
              <a:rPr lang="ja-JP" altLang="en-US" dirty="0" smtClean="0"/>
              <a:t>構造ベース</a:t>
            </a:r>
            <a:r>
              <a:rPr lang="en-US" altLang="ja-JP" dirty="0" smtClean="0"/>
              <a:t>), LPIPS(</a:t>
            </a:r>
            <a:r>
              <a:rPr lang="ja-JP" altLang="en-US" dirty="0" smtClean="0"/>
              <a:t>学習ベース</a:t>
            </a:r>
            <a:r>
              <a:rPr lang="en-US" altLang="ja-JP" dirty="0" smtClean="0"/>
              <a:t>?)</a:t>
            </a:r>
            <a:r>
              <a:rPr lang="ja-JP" altLang="en-US" dirty="0" smtClean="0"/>
              <a:t>のメトリックで評価</a:t>
            </a:r>
            <a:endParaRPr lang="en-US" altLang="ja-JP" dirty="0" smtClean="0"/>
          </a:p>
          <a:p>
            <a:r>
              <a:rPr lang="ja-JP" altLang="en-US" dirty="0" smtClean="0"/>
              <a:t>結果は</a:t>
            </a:r>
            <a:r>
              <a:rPr lang="en-US" altLang="ja-JP" dirty="0" smtClean="0"/>
              <a:t>Table 1. </a:t>
            </a:r>
            <a:r>
              <a:rPr lang="ja-JP" altLang="en-US" dirty="0" smtClean="0"/>
              <a:t>基本</a:t>
            </a:r>
            <a:r>
              <a:rPr lang="en-US" altLang="ja-JP" dirty="0" smtClean="0"/>
              <a:t>VNIR</a:t>
            </a:r>
            <a:r>
              <a:rPr lang="ja-JP" altLang="en-US" dirty="0" smtClean="0"/>
              <a:t>からの復元の方が性能良い </a:t>
            </a:r>
            <a:r>
              <a:rPr lang="en-US" altLang="ja-JP" dirty="0" smtClean="0"/>
              <a:t># </a:t>
            </a:r>
            <a:r>
              <a:rPr lang="ja-JP" altLang="en-US" dirty="0" smtClean="0"/>
              <a:t>当然といえば当然</a:t>
            </a:r>
            <a:endParaRPr lang="en-US" altLang="ja-JP" dirty="0" smtClean="0"/>
          </a:p>
          <a:p>
            <a:r>
              <a:rPr lang="en-US" altLang="ja-JP" dirty="0"/>
              <a:t>pix2pixHD [</a:t>
            </a:r>
            <a:r>
              <a:rPr lang="en-US" altLang="ja-JP" dirty="0" smtClean="0"/>
              <a:t>42]</a:t>
            </a:r>
            <a:r>
              <a:rPr lang="ja-JP" altLang="en-US" dirty="0" smtClean="0"/>
              <a:t>と提案手法が強い。</a:t>
            </a:r>
            <a:endParaRPr lang="en-US" altLang="ja-JP" dirty="0" smtClean="0"/>
          </a:p>
          <a:p>
            <a:r>
              <a:rPr lang="en-US" altLang="ja-JP" dirty="0" smtClean="0"/>
              <a:t>VNIR2VC</a:t>
            </a:r>
            <a:r>
              <a:rPr lang="ja-JP" altLang="en-US" dirty="0" smtClean="0"/>
              <a:t>の</a:t>
            </a:r>
            <a:r>
              <a:rPr lang="en-US" altLang="ja-JP" dirty="0" smtClean="0"/>
              <a:t>PSNR</a:t>
            </a:r>
            <a:r>
              <a:rPr lang="ja-JP" altLang="en-US" dirty="0" smtClean="0"/>
              <a:t>だと</a:t>
            </a:r>
            <a:r>
              <a:rPr lang="en-US" altLang="ja-JP" dirty="0" smtClean="0"/>
              <a:t>pix2pixHD</a:t>
            </a:r>
            <a:r>
              <a:rPr lang="ja-JP" altLang="en-US" dirty="0" smtClean="0"/>
              <a:t>が</a:t>
            </a:r>
            <a:r>
              <a:rPr lang="ja-JP" altLang="en-US" dirty="0"/>
              <a:t>ベスト</a:t>
            </a:r>
            <a:r>
              <a:rPr lang="ja-JP" altLang="en-US" dirty="0" smtClean="0"/>
              <a:t>だが、他はすべて提案がベスト</a:t>
            </a:r>
            <a:endParaRPr lang="en-US" altLang="ja-JP" dirty="0" smtClean="0"/>
          </a:p>
          <a:p>
            <a:r>
              <a:rPr lang="en-US" altLang="ja-JP" dirty="0" smtClean="0"/>
              <a:t># 6.2</a:t>
            </a:r>
            <a:r>
              <a:rPr lang="ja-JP" altLang="en-US" dirty="0" smtClean="0"/>
              <a:t>で一貫した定性評価結果を示す</a:t>
            </a:r>
            <a:endParaRPr lang="en-US" altLang="ja-JP" dirty="0" smtClean="0"/>
          </a:p>
          <a:p>
            <a:r>
              <a:rPr lang="en-US" altLang="ja-JP" dirty="0" smtClean="0"/>
              <a:t>pix2pixHD</a:t>
            </a:r>
            <a:r>
              <a:rPr lang="ja-JP" altLang="en-US" dirty="0" smtClean="0"/>
              <a:t>より提案の方が</a:t>
            </a:r>
            <a:r>
              <a:rPr lang="en-US" altLang="ja-JP" dirty="0" smtClean="0"/>
              <a:t>VNIR</a:t>
            </a:r>
            <a:r>
              <a:rPr lang="ja-JP" altLang="en-US" dirty="0" smtClean="0"/>
              <a:t>からの復元と</a:t>
            </a:r>
            <a:r>
              <a:rPr lang="en-US" altLang="ja-JP" dirty="0" smtClean="0"/>
              <a:t>NIR</a:t>
            </a:r>
            <a:r>
              <a:rPr lang="ja-JP" altLang="en-US" dirty="0" smtClean="0"/>
              <a:t>からの復元で性能差が若干小さい</a:t>
            </a:r>
            <a:endParaRPr lang="en-US" altLang="ja-JP" dirty="0" smtClean="0"/>
          </a:p>
          <a:p>
            <a:r>
              <a:rPr lang="ja-JP" altLang="en-US" dirty="0" smtClean="0"/>
              <a:t>⇒ 提案では両方のタスクをうまく扱えてる</a:t>
            </a:r>
            <a:endParaRPr lang="en-US" altLang="ja-JP" dirty="0" smtClean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451" y="5442587"/>
            <a:ext cx="11484457" cy="469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4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結果と議論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■ </a:t>
            </a:r>
            <a:r>
              <a:rPr lang="en-US" altLang="ja-JP" dirty="0"/>
              <a:t>Qualitative Results</a:t>
            </a:r>
            <a:endParaRPr lang="en-US" altLang="ja-JP" dirty="0" smtClean="0"/>
          </a:p>
          <a:p>
            <a:r>
              <a:rPr lang="en-US" altLang="ja-JP" dirty="0" smtClean="0"/>
              <a:t>Fig.5:VNIR2VC, Fig.6:NIR2VC</a:t>
            </a:r>
          </a:p>
          <a:p>
            <a:r>
              <a:rPr lang="ja-JP" altLang="en-US" dirty="0" smtClean="0"/>
              <a:t>シーケンシャルな画像は同じ場所だが違う視点から撮影。車やバイク歩行者等動くものもたまに</a:t>
            </a:r>
            <a:endParaRPr lang="en-US" altLang="ja-JP" dirty="0" smtClean="0"/>
          </a:p>
          <a:p>
            <a:r>
              <a:rPr lang="ja-JP" altLang="en-US" dirty="0" smtClean="0"/>
              <a:t>提案と</a:t>
            </a:r>
            <a:r>
              <a:rPr lang="en-US" altLang="ja-JP" dirty="0" smtClean="0"/>
              <a:t>pix2pix</a:t>
            </a:r>
            <a:r>
              <a:rPr lang="ja-JP" altLang="en-US" dirty="0" smtClean="0"/>
              <a:t>は色の再現性が高い。</a:t>
            </a:r>
            <a:endParaRPr lang="en-US" altLang="ja-JP" dirty="0" smtClean="0"/>
          </a:p>
          <a:p>
            <a:r>
              <a:rPr lang="en-US" altLang="ja-JP" dirty="0" smtClean="0"/>
              <a:t>VNIR2VC</a:t>
            </a:r>
            <a:r>
              <a:rPr lang="ja-JP" altLang="en-US" dirty="0" smtClean="0"/>
              <a:t>だと、ある程度同じ色差と若干シャープなテクスチャの違いが確認出来る</a:t>
            </a:r>
            <a:endParaRPr lang="en-US" altLang="ja-JP" dirty="0" smtClean="0"/>
          </a:p>
          <a:p>
            <a:r>
              <a:rPr lang="en-US" altLang="ja-JP" dirty="0" smtClean="0"/>
              <a:t>pix2pix</a:t>
            </a:r>
            <a:r>
              <a:rPr lang="ja-JP" altLang="en-US" dirty="0" smtClean="0"/>
              <a:t>は提案よりシャープな傾向だがやりすぎで感覚的には不自然なことも</a:t>
            </a:r>
            <a:r>
              <a:rPr lang="en-US" altLang="ja-JP" dirty="0" smtClean="0"/>
              <a:t>(Fig.5 2</a:t>
            </a:r>
            <a:r>
              <a:rPr lang="ja-JP" altLang="en-US" dirty="0" smtClean="0"/>
              <a:t>段目</a:t>
            </a:r>
            <a:r>
              <a:rPr lang="en-US" altLang="ja-JP" dirty="0" smtClean="0"/>
              <a:t>)</a:t>
            </a: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21" y="4509252"/>
            <a:ext cx="8539480" cy="553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968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アブ</a:t>
            </a:r>
            <a:r>
              <a:rPr kumimoji="1" lang="ja-JP" altLang="en-US" dirty="0"/>
              <a:t>スト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■ 問題設定</a:t>
            </a:r>
            <a:endParaRPr kumimoji="1" lang="en-US" altLang="ja-JP" dirty="0" smtClean="0"/>
          </a:p>
          <a:p>
            <a:r>
              <a:rPr kumimoji="1" lang="en-US" altLang="ja-JP" dirty="0" smtClean="0"/>
              <a:t>NIR</a:t>
            </a:r>
            <a:r>
              <a:rPr kumimoji="1" lang="ja-JP" altLang="en-US" dirty="0" smtClean="0"/>
              <a:t>と可視光は干渉してしまう</a:t>
            </a:r>
            <a:endParaRPr kumimoji="1" lang="en-US" altLang="ja-JP" dirty="0" smtClean="0"/>
          </a:p>
          <a:p>
            <a:r>
              <a:rPr kumimoji="1" lang="ja-JP" altLang="en-US" dirty="0" smtClean="0"/>
              <a:t>終日使われる監視カメラには、</a:t>
            </a:r>
            <a:r>
              <a:rPr kumimoji="1" lang="en-US" altLang="ja-JP" dirty="0" smtClean="0"/>
              <a:t>NIR</a:t>
            </a:r>
            <a:r>
              <a:rPr kumimoji="1" lang="ja-JP" altLang="en-US" dirty="0" smtClean="0"/>
              <a:t>カットフィルタと</a:t>
            </a:r>
            <a:r>
              <a:rPr kumimoji="1" lang="en-US" altLang="ja-JP" dirty="0" smtClean="0"/>
              <a:t>NIR LED</a:t>
            </a:r>
            <a:r>
              <a:rPr kumimoji="1" lang="ja-JP" altLang="en-US" dirty="0" smtClean="0"/>
              <a:t>照明があり、</a:t>
            </a:r>
            <a:endParaRPr kumimoji="1" lang="en-US" altLang="ja-JP" dirty="0" smtClean="0"/>
          </a:p>
          <a:p>
            <a:r>
              <a:rPr kumimoji="1" lang="ja-JP" altLang="en-US" dirty="0" smtClean="0"/>
              <a:t>日中モードと夜間モードで切り替えが必要 ← 機構やその機構のためのメンテが</a:t>
            </a:r>
            <a:endParaRPr kumimoji="1" lang="en-US" altLang="ja-JP" dirty="0" smtClean="0"/>
          </a:p>
          <a:p>
            <a:r>
              <a:rPr kumimoji="1" lang="ja-JP" altLang="en-US" dirty="0" smtClean="0"/>
              <a:t>また、夜間モードで撮影された映像は色差</a:t>
            </a:r>
            <a:r>
              <a:rPr kumimoji="1" lang="en-US" altLang="ja-JP" dirty="0"/>
              <a:t>(chrominance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が不足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■ 提案</a:t>
            </a:r>
            <a:endParaRPr kumimoji="1" lang="en-US" altLang="ja-JP" dirty="0" smtClean="0"/>
          </a:p>
          <a:p>
            <a:r>
              <a:rPr kumimoji="1" lang="en-US" altLang="ja-JP" dirty="0" smtClean="0"/>
              <a:t>DL</a:t>
            </a:r>
            <a:r>
              <a:rPr kumimoji="1" lang="ja-JP" altLang="en-US" dirty="0" smtClean="0"/>
              <a:t>ベースで可視光画像を生成したい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その学習を可能にするアライメントが取れたビデオペアのデータセットを構築</a:t>
            </a:r>
            <a:endParaRPr kumimoji="1" lang="en-US" altLang="ja-JP" dirty="0"/>
          </a:p>
          <a:p>
            <a:r>
              <a:rPr kumimoji="1" lang="en-US" altLang="ja-JP" dirty="0" smtClean="0"/>
              <a:t># </a:t>
            </a:r>
            <a:r>
              <a:rPr kumimoji="1" lang="ja-JP" altLang="en-US" dirty="0" smtClean="0"/>
              <a:t>そのための光学デバイスも作成</a:t>
            </a:r>
            <a:endParaRPr kumimoji="1" lang="en-US" altLang="ja-JP" dirty="0" smtClean="0"/>
          </a:p>
          <a:p>
            <a:r>
              <a:rPr kumimoji="1" lang="ja-JP" altLang="en-US" dirty="0" smtClean="0"/>
              <a:t>また、状態同期</a:t>
            </a:r>
            <a:r>
              <a:rPr kumimoji="1" lang="en-US" altLang="ja-JP" dirty="0" smtClean="0"/>
              <a:t>(state </a:t>
            </a:r>
            <a:r>
              <a:rPr lang="en-US" altLang="ja-JP" dirty="0"/>
              <a:t>synchronization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モジュールを持ったマルチタスク</a:t>
            </a:r>
            <a:r>
              <a:rPr kumimoji="1" lang="en-US" altLang="ja-JP" dirty="0" smtClean="0"/>
              <a:t>NW</a:t>
            </a:r>
            <a:r>
              <a:rPr kumimoji="1" lang="ja-JP" altLang="en-US" dirty="0" smtClean="0"/>
              <a:t>を提案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457747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結果と議論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■ </a:t>
            </a:r>
            <a:r>
              <a:rPr lang="en-US" altLang="ja-JP" dirty="0"/>
              <a:t>Qualitative </a:t>
            </a:r>
            <a:r>
              <a:rPr lang="en-US" altLang="ja-JP" dirty="0" smtClean="0"/>
              <a:t>Results</a:t>
            </a:r>
          </a:p>
          <a:p>
            <a:r>
              <a:rPr lang="en-US" altLang="ja-JP" dirty="0" smtClean="0"/>
              <a:t>NIR2VC</a:t>
            </a:r>
            <a:r>
              <a:rPr lang="ja-JP" altLang="en-US" dirty="0" smtClean="0"/>
              <a:t>だと、ある程度アーティファクトはあるが、提案がかなり良さそう</a:t>
            </a:r>
            <a:r>
              <a:rPr lang="en-US" altLang="ja-JP" dirty="0" smtClean="0"/>
              <a:t>(Fig.6 2</a:t>
            </a:r>
            <a:r>
              <a:rPr lang="ja-JP" altLang="en-US" dirty="0" smtClean="0"/>
              <a:t>段目、</a:t>
            </a:r>
            <a:r>
              <a:rPr lang="en-US" altLang="ja-JP" dirty="0" smtClean="0"/>
              <a:t>6</a:t>
            </a:r>
            <a:r>
              <a:rPr lang="ja-JP" altLang="en-US" dirty="0" smtClean="0"/>
              <a:t>段目</a:t>
            </a:r>
            <a:r>
              <a:rPr lang="en-US" altLang="ja-JP" dirty="0" smtClean="0"/>
              <a:t>)</a:t>
            </a:r>
          </a:p>
          <a:p>
            <a:r>
              <a:rPr lang="en-US" altLang="ja-JP" dirty="0" smtClean="0"/>
              <a:t>VNIR</a:t>
            </a:r>
            <a:r>
              <a:rPr lang="ja-JP" altLang="en-US" dirty="0" smtClean="0"/>
              <a:t>からでも</a:t>
            </a:r>
            <a:r>
              <a:rPr lang="en-US" altLang="ja-JP" dirty="0" smtClean="0"/>
              <a:t>NIR</a:t>
            </a:r>
            <a:r>
              <a:rPr lang="ja-JP" altLang="en-US" dirty="0" smtClean="0"/>
              <a:t>からでも</a:t>
            </a:r>
            <a:r>
              <a:rPr lang="en-US" altLang="ja-JP" dirty="0" smtClean="0"/>
              <a:t>(</a:t>
            </a:r>
            <a:r>
              <a:rPr lang="ja-JP" altLang="en-US" dirty="0" smtClean="0"/>
              <a:t>両方を考慮するのが終日監視では大事</a:t>
            </a:r>
            <a:r>
              <a:rPr lang="en-US" altLang="ja-JP" dirty="0" smtClean="0"/>
              <a:t>)</a:t>
            </a:r>
          </a:p>
          <a:p>
            <a:r>
              <a:rPr lang="ja-JP" altLang="en-US" dirty="0"/>
              <a:t>提案は</a:t>
            </a:r>
            <a:r>
              <a:rPr lang="ja-JP" altLang="en-US" dirty="0" smtClean="0"/>
              <a:t>最も一貫した結果を出せてる</a:t>
            </a:r>
            <a:endParaRPr lang="en-US" altLang="ja-JP" dirty="0" smtClean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7290" y="4497097"/>
            <a:ext cx="8459565" cy="553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20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結果と議論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■ </a:t>
            </a:r>
            <a:r>
              <a:rPr lang="en-US" altLang="ja-JP" dirty="0"/>
              <a:t>Perceptual </a:t>
            </a:r>
            <a:r>
              <a:rPr lang="en-US" altLang="ja-JP" dirty="0" smtClean="0"/>
              <a:t>Experiments</a:t>
            </a:r>
          </a:p>
          <a:p>
            <a:r>
              <a:rPr lang="ja-JP" altLang="en-US" dirty="0" smtClean="0"/>
              <a:t>知覚品質もブラインドテストで評価</a:t>
            </a:r>
            <a:endParaRPr lang="en-US" altLang="ja-JP" dirty="0" smtClean="0"/>
          </a:p>
          <a:p>
            <a:r>
              <a:rPr lang="ja-JP" altLang="en-US" dirty="0" smtClean="0"/>
              <a:t>各質問で、被験者にビデオを提供</a:t>
            </a:r>
            <a:endParaRPr lang="en-US" altLang="ja-JP" dirty="0" smtClean="0"/>
          </a:p>
          <a:p>
            <a:r>
              <a:rPr lang="ja-JP" altLang="en-US" dirty="0" smtClean="0"/>
              <a:t>各フレームについて、画像ペアと提案・比較手法の生成画像を</a:t>
            </a:r>
            <a:r>
              <a:rPr lang="ja-JP" altLang="en-US" dirty="0"/>
              <a:t>並</a:t>
            </a:r>
            <a:r>
              <a:rPr lang="ja-JP" altLang="en-US" dirty="0" smtClean="0"/>
              <a:t>べて提示</a:t>
            </a:r>
            <a:endParaRPr lang="en-US" altLang="ja-JP" dirty="0" smtClean="0"/>
          </a:p>
          <a:p>
            <a:r>
              <a:rPr lang="ja-JP" altLang="en-US" dirty="0" smtClean="0"/>
              <a:t>被験者はオリジナルのカラービデオに最も近かったものを選択</a:t>
            </a:r>
            <a:endParaRPr lang="en-US" altLang="ja-JP" dirty="0" smtClean="0"/>
          </a:p>
          <a:p>
            <a:r>
              <a:rPr lang="en-US" altLang="ja-JP" dirty="0" smtClean="0"/>
              <a:t>134</a:t>
            </a:r>
            <a:r>
              <a:rPr lang="ja-JP" altLang="en-US" dirty="0" smtClean="0"/>
              <a:t>件の回答を集計し</a:t>
            </a:r>
            <a:r>
              <a:rPr lang="en-US" altLang="ja-JP" dirty="0" smtClean="0"/>
              <a:t>Table 2</a:t>
            </a:r>
            <a:r>
              <a:rPr lang="ja-JP" altLang="en-US" dirty="0" smtClean="0"/>
              <a:t>を作成</a:t>
            </a:r>
            <a:endParaRPr lang="en-US" altLang="ja-JP" dirty="0" smtClean="0"/>
          </a:p>
          <a:p>
            <a:r>
              <a:rPr lang="ja-JP" altLang="en-US" dirty="0" smtClean="0"/>
              <a:t>圧倒的に提案手法が良好な結果</a:t>
            </a:r>
            <a:endParaRPr lang="en-US" altLang="ja-JP" dirty="0" smtClean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7681" y="6598375"/>
            <a:ext cx="9326806" cy="300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82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結果と議論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■ </a:t>
            </a:r>
            <a:r>
              <a:rPr lang="en-US" altLang="ja-JP" dirty="0"/>
              <a:t>Generalization </a:t>
            </a:r>
            <a:r>
              <a:rPr lang="en-US" altLang="ja-JP" dirty="0" smtClean="0"/>
              <a:t>Analysis</a:t>
            </a:r>
          </a:p>
          <a:p>
            <a:r>
              <a:rPr lang="ja-JP" altLang="en-US" dirty="0" smtClean="0"/>
              <a:t>ロバスト性</a:t>
            </a:r>
            <a:r>
              <a:rPr lang="en-US" altLang="ja-JP" dirty="0"/>
              <a:t>&amp;</a:t>
            </a:r>
            <a:r>
              <a:rPr lang="ja-JP" altLang="en-US" dirty="0" smtClean="0"/>
              <a:t>汎化性評価のため、</a:t>
            </a:r>
            <a:r>
              <a:rPr lang="ja-JP" altLang="en-US" dirty="0"/>
              <a:t>実</a:t>
            </a:r>
            <a:r>
              <a:rPr lang="ja-JP" altLang="en-US" dirty="0" smtClean="0"/>
              <a:t>世界の静的シーンで評価</a:t>
            </a:r>
            <a:endParaRPr lang="en-US" altLang="ja-JP" dirty="0" smtClean="0"/>
          </a:p>
          <a:p>
            <a:r>
              <a:rPr lang="ja-JP" altLang="en-US" dirty="0" smtClean="0"/>
              <a:t>学習で使った</a:t>
            </a:r>
            <a:r>
              <a:rPr lang="en-US" altLang="ja-JP" dirty="0" smtClean="0"/>
              <a:t>CCD</a:t>
            </a:r>
            <a:r>
              <a:rPr lang="ja-JP" altLang="en-US" dirty="0" smtClean="0"/>
              <a:t>カメラに加え、</a:t>
            </a:r>
            <a:endParaRPr lang="en-US" altLang="ja-JP" dirty="0" smtClean="0"/>
          </a:p>
          <a:p>
            <a:r>
              <a:rPr lang="en-US" altLang="ja-JP" dirty="0" smtClean="0"/>
              <a:t>CMOS</a:t>
            </a:r>
            <a:r>
              <a:rPr lang="ja-JP" altLang="en-US" dirty="0" smtClean="0"/>
              <a:t>カメラ</a:t>
            </a:r>
            <a:r>
              <a:rPr lang="en-US" altLang="ja-JP" dirty="0" smtClean="0"/>
              <a:t>(</a:t>
            </a:r>
            <a:r>
              <a:rPr lang="en-US" altLang="ja-JP" dirty="0"/>
              <a:t>FLIR BFS-U3-63S4C</a:t>
            </a:r>
            <a:r>
              <a:rPr lang="en-US" altLang="ja-JP" dirty="0" smtClean="0"/>
              <a:t>)</a:t>
            </a:r>
            <a:r>
              <a:rPr lang="ja-JP" altLang="en-US" dirty="0" smtClean="0"/>
              <a:t>から</a:t>
            </a:r>
            <a:r>
              <a:rPr lang="en-US" altLang="ja-JP" dirty="0" smtClean="0"/>
              <a:t>IR</a:t>
            </a:r>
            <a:r>
              <a:rPr lang="ja-JP" altLang="en-US" dirty="0" smtClean="0"/>
              <a:t>カットフィルタ外したものでも撮影</a:t>
            </a:r>
            <a:endParaRPr lang="en-US" altLang="ja-JP" dirty="0" smtClean="0"/>
          </a:p>
          <a:p>
            <a:r>
              <a:rPr lang="en-US" altLang="ja-JP" dirty="0" smtClean="0"/>
              <a:t># </a:t>
            </a:r>
            <a:r>
              <a:rPr lang="ja-JP" altLang="en-US" dirty="0" smtClean="0"/>
              <a:t>スペクトル反応はだいたい同じ</a:t>
            </a:r>
            <a:endParaRPr lang="en-US" altLang="ja-JP" dirty="0" smtClean="0"/>
          </a:p>
          <a:p>
            <a:endParaRPr lang="en-US" altLang="ja-JP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451" y="4241608"/>
            <a:ext cx="6900013" cy="5208104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>
          <a:xfrm>
            <a:off x="434739" y="9449712"/>
            <a:ext cx="1122874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400" dirty="0">
                <a:latin typeface="CMBX9"/>
              </a:rPr>
              <a:t>Fig. 7. </a:t>
            </a:r>
            <a:r>
              <a:rPr lang="en-US" altLang="ja-JP" sz="2400" dirty="0">
                <a:latin typeface="CMR9"/>
              </a:rPr>
              <a:t>Time-elapse experiment on both CCD and CMOS cameras. Reference images</a:t>
            </a:r>
          </a:p>
          <a:p>
            <a:r>
              <a:rPr lang="en-US" altLang="ja-JP" sz="2400" dirty="0">
                <a:latin typeface="CMR9"/>
              </a:rPr>
              <a:t>are captured using a NIR cut </a:t>
            </a:r>
            <a:r>
              <a:rPr lang="en-US" altLang="ja-JP" sz="2400" dirty="0" err="1">
                <a:latin typeface="CMR9"/>
              </a:rPr>
              <a:t>lter</a:t>
            </a:r>
            <a:r>
              <a:rPr lang="en-US" altLang="ja-JP" sz="2400" dirty="0">
                <a:latin typeface="CMR9"/>
              </a:rPr>
              <a:t> at daytime and using long exposure at nighttime.</a:t>
            </a:r>
            <a:endParaRPr lang="ja-JP" altLang="en-US" sz="24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8251" y="5245346"/>
            <a:ext cx="7764509" cy="259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7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結果と議論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■ </a:t>
            </a:r>
            <a:r>
              <a:rPr lang="en-US" altLang="ja-JP" dirty="0"/>
              <a:t>Generalization </a:t>
            </a:r>
            <a:r>
              <a:rPr lang="en-US" altLang="ja-JP" dirty="0" smtClean="0"/>
              <a:t>Analysis</a:t>
            </a:r>
          </a:p>
          <a:p>
            <a:r>
              <a:rPr lang="ja-JP" altLang="en-US" dirty="0" smtClean="0"/>
              <a:t>アーティファクトはあるけど</a:t>
            </a:r>
            <a:r>
              <a:rPr lang="en-US" altLang="ja-JP" dirty="0" smtClean="0"/>
              <a:t>CCD</a:t>
            </a:r>
            <a:r>
              <a:rPr lang="ja-JP" altLang="en-US" dirty="0" smtClean="0"/>
              <a:t>だとほぼどの時間でも適切な画像が再現</a:t>
            </a:r>
            <a:endParaRPr lang="en-US" altLang="ja-JP" dirty="0" smtClean="0"/>
          </a:p>
          <a:p>
            <a:r>
              <a:rPr lang="en-US" altLang="ja-JP" dirty="0" smtClean="0"/>
              <a:t>CMOS</a:t>
            </a:r>
            <a:r>
              <a:rPr lang="ja-JP" altLang="en-US" dirty="0" smtClean="0"/>
              <a:t>だとスペクトル反応の違いから</a:t>
            </a:r>
            <a:r>
              <a:rPr lang="en-US" altLang="ja-JP" dirty="0" smtClean="0"/>
              <a:t>CCD</a:t>
            </a:r>
            <a:r>
              <a:rPr lang="ja-JP" altLang="en-US" dirty="0" smtClean="0"/>
              <a:t>と結構違う画像が生成</a:t>
            </a:r>
            <a:endParaRPr lang="en-US" altLang="ja-JP" dirty="0" smtClean="0"/>
          </a:p>
          <a:p>
            <a:r>
              <a:rPr lang="ja-JP" altLang="en-US" dirty="0" smtClean="0"/>
              <a:t>とはいえ、日中</a:t>
            </a:r>
            <a:r>
              <a:rPr lang="en-US" altLang="ja-JP" dirty="0" smtClean="0"/>
              <a:t>(</a:t>
            </a:r>
            <a:r>
              <a:rPr lang="ja-JP" altLang="en-US" dirty="0" smtClean="0"/>
              <a:t>～</a:t>
            </a:r>
            <a:r>
              <a:rPr lang="en-US" altLang="ja-JP" dirty="0" smtClean="0"/>
              <a:t>15:00)</a:t>
            </a:r>
            <a:r>
              <a:rPr lang="ja-JP" altLang="en-US" dirty="0" smtClean="0"/>
              <a:t>は</a:t>
            </a:r>
            <a:r>
              <a:rPr lang="en-US" altLang="ja-JP" dirty="0" smtClean="0"/>
              <a:t>CMOS</a:t>
            </a:r>
            <a:r>
              <a:rPr lang="ja-JP" altLang="en-US" dirty="0" smtClean="0"/>
              <a:t>でも結構自然な画像が得られている</a:t>
            </a:r>
            <a:endParaRPr lang="en-US" altLang="ja-JP" dirty="0" smtClean="0"/>
          </a:p>
          <a:p>
            <a:r>
              <a:rPr lang="en-US" altLang="ja-JP" dirty="0" smtClean="0"/>
              <a:t>CMOS</a:t>
            </a:r>
            <a:r>
              <a:rPr lang="ja-JP" altLang="en-US" dirty="0" smtClean="0"/>
              <a:t>だと夜間が不十分な結果に</a:t>
            </a:r>
            <a:endParaRPr lang="en-US" altLang="ja-JP" dirty="0" smtClean="0"/>
          </a:p>
          <a:p>
            <a:r>
              <a:rPr lang="ja-JP" altLang="en-US" dirty="0" smtClean="0"/>
              <a:t>クロスカメラの再現は、街灯とノイズのコンタミの影響で難しい</a:t>
            </a:r>
            <a:endParaRPr lang="en-US" altLang="ja-JP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386" y="4648111"/>
            <a:ext cx="6900013" cy="5208104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>
          <a:xfrm>
            <a:off x="8664705" y="6448645"/>
            <a:ext cx="87759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400" dirty="0">
                <a:latin typeface="CMBX9"/>
              </a:rPr>
              <a:t>Fig. 7. </a:t>
            </a:r>
            <a:r>
              <a:rPr lang="en-US" altLang="ja-JP" sz="2400" dirty="0">
                <a:latin typeface="CMR9"/>
              </a:rPr>
              <a:t>Time-elapse experiment on both CCD and CMOS cameras. </a:t>
            </a:r>
            <a:endParaRPr lang="en-US" altLang="ja-JP" sz="2400" dirty="0" smtClean="0">
              <a:latin typeface="CMR9"/>
            </a:endParaRPr>
          </a:p>
          <a:p>
            <a:r>
              <a:rPr lang="en-US" altLang="ja-JP" sz="2400" dirty="0" smtClean="0">
                <a:latin typeface="CMR9"/>
              </a:rPr>
              <a:t>Reference images</a:t>
            </a:r>
            <a:r>
              <a:rPr lang="ja-JP" altLang="en-US" sz="2400" dirty="0">
                <a:latin typeface="CMR9"/>
              </a:rPr>
              <a:t> </a:t>
            </a:r>
            <a:r>
              <a:rPr lang="en-US" altLang="ja-JP" sz="2400" dirty="0" smtClean="0">
                <a:latin typeface="CMR9"/>
              </a:rPr>
              <a:t>are </a:t>
            </a:r>
            <a:r>
              <a:rPr lang="en-US" altLang="ja-JP" sz="2400" dirty="0">
                <a:latin typeface="CMR9"/>
              </a:rPr>
              <a:t>captured using a NIR cut </a:t>
            </a:r>
            <a:r>
              <a:rPr lang="en-US" altLang="ja-JP" sz="2400" dirty="0" err="1">
                <a:latin typeface="CMR9"/>
              </a:rPr>
              <a:t>lter</a:t>
            </a:r>
            <a:r>
              <a:rPr lang="en-US" altLang="ja-JP" sz="2400" dirty="0">
                <a:latin typeface="CMR9"/>
              </a:rPr>
              <a:t> at </a:t>
            </a:r>
            <a:r>
              <a:rPr lang="en-US" altLang="ja-JP" sz="2400" dirty="0" smtClean="0">
                <a:latin typeface="CMR9"/>
              </a:rPr>
              <a:t>daytime</a:t>
            </a:r>
          </a:p>
          <a:p>
            <a:r>
              <a:rPr lang="en-US" altLang="ja-JP" sz="2400" dirty="0" smtClean="0">
                <a:latin typeface="CMR9"/>
              </a:rPr>
              <a:t> </a:t>
            </a:r>
            <a:r>
              <a:rPr lang="en-US" altLang="ja-JP" sz="2400" dirty="0">
                <a:latin typeface="CMR9"/>
              </a:rPr>
              <a:t>and using long exposure at nighttime.</a:t>
            </a:r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478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結果と議論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■ </a:t>
            </a:r>
            <a:r>
              <a:rPr lang="en-US" altLang="ja-JP" dirty="0"/>
              <a:t>Ablation </a:t>
            </a:r>
            <a:r>
              <a:rPr lang="en-US" altLang="ja-JP" dirty="0" smtClean="0"/>
              <a:t>Experiment</a:t>
            </a:r>
          </a:p>
          <a:p>
            <a:r>
              <a:rPr lang="en-US" altLang="ja-JP" dirty="0" smtClean="0"/>
              <a:t>Ablation Study</a:t>
            </a:r>
            <a:r>
              <a:rPr lang="ja-JP" altLang="en-US" dirty="0" smtClean="0"/>
              <a:t>もしてる</a:t>
            </a:r>
            <a:r>
              <a:rPr lang="en-US" altLang="ja-JP" dirty="0" smtClean="0"/>
              <a:t>(Fig.8, Table 3)</a:t>
            </a:r>
          </a:p>
          <a:p>
            <a:r>
              <a:rPr lang="en-US" altLang="ja-JP" dirty="0" smtClean="0"/>
              <a:t>- State </a:t>
            </a:r>
            <a:r>
              <a:rPr lang="en-US" altLang="ja-JP" dirty="0"/>
              <a:t>Synchronization Module (SSM</a:t>
            </a:r>
            <a:r>
              <a:rPr lang="en-US" altLang="ja-JP" dirty="0" smtClean="0"/>
              <a:t>): </a:t>
            </a:r>
            <a:r>
              <a:rPr lang="ja-JP" altLang="en-US" dirty="0" smtClean="0"/>
              <a:t>なくすとかなり悪くなる</a:t>
            </a:r>
            <a:endParaRPr lang="en-US" altLang="ja-JP" dirty="0" smtClean="0"/>
          </a:p>
          <a:p>
            <a:r>
              <a:rPr lang="en-US" altLang="ja-JP" dirty="0" smtClean="0"/>
              <a:t>- Color: RGB</a:t>
            </a:r>
            <a:r>
              <a:rPr lang="ja-JP" altLang="en-US" dirty="0" smtClean="0"/>
              <a:t>入力をグレー画像入力に。性能は下がる</a:t>
            </a:r>
            <a:endParaRPr lang="en-US" altLang="ja-JP" dirty="0" smtClean="0"/>
          </a:p>
          <a:p>
            <a:r>
              <a:rPr lang="en-US" altLang="ja-JP" dirty="0" smtClean="0"/>
              <a:t>- Texture: L</a:t>
            </a:r>
            <a:r>
              <a:rPr lang="ja-JP" altLang="en-US" dirty="0" smtClean="0"/>
              <a:t>チャンネルに対するロスを</a:t>
            </a:r>
            <a:r>
              <a:rPr lang="en-US" altLang="ja-JP" dirty="0" smtClean="0"/>
              <a:t>L1</a:t>
            </a:r>
            <a:r>
              <a:rPr lang="ja-JP" altLang="en-US" dirty="0" smtClean="0"/>
              <a:t>ロスに。性能は下がる</a:t>
            </a:r>
            <a:endParaRPr lang="en-US" altLang="ja-JP" dirty="0" smtClean="0"/>
          </a:p>
          <a:p>
            <a:r>
              <a:rPr lang="en-US" altLang="ja-JP" dirty="0" smtClean="0"/>
              <a:t>- Normalization: Instance Normalization</a:t>
            </a:r>
            <a:r>
              <a:rPr lang="ja-JP" altLang="en-US" dirty="0" smtClean="0"/>
              <a:t>を</a:t>
            </a:r>
            <a:r>
              <a:rPr lang="en-US" altLang="ja-JP" dirty="0"/>
              <a:t>G</a:t>
            </a:r>
            <a:r>
              <a:rPr lang="en-US" altLang="ja-JP" dirty="0" smtClean="0"/>
              <a:t>roup Normalization</a:t>
            </a:r>
            <a:r>
              <a:rPr lang="ja-JP" altLang="en-US" dirty="0" smtClean="0"/>
              <a:t>に。</a:t>
            </a:r>
            <a:endParaRPr lang="en-US" altLang="ja-JP" dirty="0" smtClean="0"/>
          </a:p>
          <a:p>
            <a:r>
              <a:rPr lang="ja-JP" altLang="en-US" dirty="0" smtClean="0"/>
              <a:t>知覚評価</a:t>
            </a:r>
            <a:r>
              <a:rPr lang="en-US" altLang="ja-JP" dirty="0" smtClean="0"/>
              <a:t>(LPIPS)</a:t>
            </a:r>
            <a:r>
              <a:rPr lang="ja-JP" altLang="en-US" dirty="0" smtClean="0"/>
              <a:t>は下がるが他は改善する</a:t>
            </a:r>
            <a:endParaRPr lang="en-US" altLang="ja-JP" dirty="0" smtClean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/>
          <a:srcRect b="46592"/>
          <a:stretch/>
        </p:blipFill>
        <p:spPr>
          <a:xfrm>
            <a:off x="656922" y="5818574"/>
            <a:ext cx="7890272" cy="3015335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 rotWithShape="1">
          <a:blip r:embed="rId2"/>
          <a:srcRect t="52247"/>
          <a:stretch/>
        </p:blipFill>
        <p:spPr>
          <a:xfrm>
            <a:off x="8783166" y="5837199"/>
            <a:ext cx="7919705" cy="270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63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イントロ</a:t>
            </a:r>
            <a:r>
              <a:rPr kumimoji="1" lang="en-US" altLang="ja-JP" dirty="0" smtClean="0"/>
              <a:t>(</a:t>
            </a:r>
            <a:r>
              <a:rPr kumimoji="1" lang="ja-JP" altLang="en-US" dirty="0"/>
              <a:t>問題</a:t>
            </a:r>
            <a:r>
              <a:rPr kumimoji="1" lang="ja-JP" altLang="en-US" dirty="0" smtClean="0"/>
              <a:t>設定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■ パラ</a:t>
            </a:r>
            <a:r>
              <a:rPr kumimoji="1" lang="en-US" altLang="ja-JP" dirty="0" smtClean="0"/>
              <a:t>1</a:t>
            </a:r>
          </a:p>
          <a:p>
            <a:r>
              <a:rPr kumimoji="1" lang="en-US" altLang="ja-JP" dirty="0" smtClean="0"/>
              <a:t>RGB</a:t>
            </a:r>
            <a:r>
              <a:rPr kumimoji="1" lang="ja-JP" altLang="en-US" dirty="0" smtClean="0"/>
              <a:t>カメラは</a:t>
            </a:r>
            <a:r>
              <a:rPr kumimoji="1" lang="en-US" altLang="ja-JP" dirty="0" smtClean="0"/>
              <a:t>400nm-1000nm</a:t>
            </a:r>
            <a:r>
              <a:rPr kumimoji="1" lang="ja-JP" altLang="en-US" dirty="0" smtClean="0"/>
              <a:t>の波長を記録 ⇒ 可視光も</a:t>
            </a:r>
            <a:r>
              <a:rPr kumimoji="1" lang="en-US" altLang="ja-JP" dirty="0" smtClean="0"/>
              <a:t>NIR</a:t>
            </a:r>
            <a:r>
              <a:rPr kumimoji="1" lang="ja-JP" altLang="en-US" dirty="0" smtClean="0"/>
              <a:t>もカバー</a:t>
            </a:r>
            <a:endParaRPr kumimoji="1" lang="en-US" altLang="ja-JP" dirty="0" smtClean="0"/>
          </a:p>
          <a:p>
            <a:r>
              <a:rPr kumimoji="1" lang="ja-JP" altLang="en-US" dirty="0" smtClean="0"/>
              <a:t>日中</a:t>
            </a:r>
            <a:r>
              <a:rPr kumimoji="1" lang="en-US" altLang="ja-JP" dirty="0" smtClean="0"/>
              <a:t>: NIR</a:t>
            </a:r>
            <a:r>
              <a:rPr kumimoji="1" lang="ja-JP" altLang="en-US" dirty="0" smtClean="0"/>
              <a:t>が混ざると色とコントラストのデグレが発生</a:t>
            </a:r>
            <a:endParaRPr kumimoji="1" lang="en-US" altLang="ja-JP" dirty="0" smtClean="0"/>
          </a:p>
          <a:p>
            <a:r>
              <a:rPr kumimoji="1" lang="ja-JP" altLang="en-US" dirty="0" smtClean="0"/>
              <a:t>夜間</a:t>
            </a:r>
            <a:r>
              <a:rPr kumimoji="1" lang="en-US" altLang="ja-JP" dirty="0" smtClean="0"/>
              <a:t>: </a:t>
            </a:r>
            <a:r>
              <a:rPr kumimoji="1" lang="ja-JP" altLang="en-US" dirty="0" smtClean="0"/>
              <a:t>可視光撮影は暗いので難しい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■</a:t>
            </a:r>
            <a:r>
              <a:rPr kumimoji="1" lang="ja-JP" altLang="en-US" dirty="0"/>
              <a:t> </a:t>
            </a:r>
            <a:r>
              <a:rPr kumimoji="1" lang="ja-JP" altLang="en-US" dirty="0" smtClean="0"/>
              <a:t>パラ</a:t>
            </a:r>
            <a:r>
              <a:rPr kumimoji="1" lang="en-US" altLang="ja-JP" dirty="0" smtClean="0"/>
              <a:t>2</a:t>
            </a:r>
          </a:p>
          <a:p>
            <a:r>
              <a:rPr kumimoji="1" lang="ja-JP" altLang="en-US" dirty="0" smtClean="0"/>
              <a:t>終日撮影のためにフィルタや</a:t>
            </a:r>
            <a:r>
              <a:rPr kumimoji="1" lang="en-US" altLang="ja-JP" dirty="0" smtClean="0"/>
              <a:t>LED</a:t>
            </a:r>
            <a:r>
              <a:rPr kumimoji="1" lang="ja-JP" altLang="en-US" dirty="0" smtClean="0"/>
              <a:t>を切り替えて適用</a:t>
            </a:r>
            <a:endParaRPr kumimoji="1" lang="en-US" altLang="ja-JP" dirty="0" smtClean="0"/>
          </a:p>
          <a:p>
            <a:r>
              <a:rPr kumimoji="1" lang="ja-JP" altLang="en-US" dirty="0" smtClean="0"/>
              <a:t>日中</a:t>
            </a:r>
            <a:r>
              <a:rPr kumimoji="1" lang="en-US" altLang="ja-JP" dirty="0" smtClean="0"/>
              <a:t>: IR</a:t>
            </a:r>
            <a:r>
              <a:rPr kumimoji="1" lang="ja-JP" altLang="en-US" dirty="0" smtClean="0"/>
              <a:t>カットフィルタ</a:t>
            </a:r>
            <a:r>
              <a:rPr kumimoji="1" lang="en-US" altLang="ja-JP" dirty="0" smtClean="0"/>
              <a:t>(IRCF)</a:t>
            </a:r>
          </a:p>
          <a:p>
            <a:r>
              <a:rPr kumimoji="1" lang="ja-JP" altLang="en-US" dirty="0" smtClean="0"/>
              <a:t>夜間</a:t>
            </a:r>
            <a:r>
              <a:rPr kumimoji="1" lang="en-US" altLang="ja-JP" dirty="0" smtClean="0"/>
              <a:t>: NIR LED (850nm)</a:t>
            </a:r>
          </a:p>
          <a:p>
            <a:r>
              <a:rPr kumimoji="1" lang="ja-JP" altLang="en-US" dirty="0" smtClean="0"/>
              <a:t>⇒ 頻繁にメンテが必要に</a:t>
            </a:r>
            <a:endParaRPr kumimoji="1" lang="en-US" altLang="ja-JP" dirty="0" smtClean="0"/>
          </a:p>
          <a:p>
            <a:r>
              <a:rPr kumimoji="1" lang="ja-JP" altLang="en-US" dirty="0" smtClean="0"/>
              <a:t>また、</a:t>
            </a:r>
            <a:r>
              <a:rPr kumimoji="1" lang="en-US" altLang="ja-JP" dirty="0" smtClean="0"/>
              <a:t>NIR</a:t>
            </a:r>
            <a:r>
              <a:rPr kumimoji="1" lang="ja-JP" altLang="en-US" dirty="0" smtClean="0"/>
              <a:t>画像は色やテクスチャ情報が少なく、人の理解や</a:t>
            </a:r>
            <a:r>
              <a:rPr kumimoji="1" lang="en-US" altLang="ja-JP" dirty="0" smtClean="0"/>
              <a:t>CV</a:t>
            </a:r>
            <a:r>
              <a:rPr kumimoji="1" lang="ja-JP" altLang="en-US" dirty="0" smtClean="0"/>
              <a:t>アプリを阻害する要因に</a:t>
            </a:r>
            <a:endParaRPr kumimoji="1" lang="en-US" altLang="ja-JP" dirty="0" smtClean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1662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イントロ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従来手法</a:t>
            </a:r>
            <a:r>
              <a:rPr kumimoji="1" lang="en-US" altLang="ja-JP" dirty="0" smtClean="0"/>
              <a:t>:</a:t>
            </a:r>
            <a:r>
              <a:rPr kumimoji="1" lang="ja-JP" altLang="en-US" dirty="0" smtClean="0"/>
              <a:t>デバイス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■ パラ</a:t>
            </a:r>
            <a:r>
              <a:rPr kumimoji="1" lang="en-US" altLang="ja-JP" dirty="0"/>
              <a:t>3</a:t>
            </a:r>
            <a:endParaRPr kumimoji="1" lang="en-US" altLang="ja-JP" dirty="0" smtClean="0"/>
          </a:p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メカ機構の欠点対応</a:t>
            </a:r>
            <a:r>
              <a:rPr kumimoji="1" lang="en-US" altLang="ja-JP" dirty="0" smtClean="0"/>
              <a:t>)</a:t>
            </a:r>
          </a:p>
          <a:p>
            <a:r>
              <a:rPr kumimoji="1" lang="ja-JP" altLang="en-US" dirty="0" smtClean="0"/>
              <a:t>デュアルセンサカメラシステム</a:t>
            </a:r>
            <a:r>
              <a:rPr kumimoji="1" lang="en-US" altLang="ja-JP" dirty="0" smtClean="0"/>
              <a:t>: </a:t>
            </a:r>
            <a:r>
              <a:rPr kumimoji="1" lang="ja-JP" altLang="en-US" dirty="0" smtClean="0"/>
              <a:t>ビームスプリッタで可視光と</a:t>
            </a:r>
            <a:r>
              <a:rPr kumimoji="1" lang="en-US" altLang="ja-JP" dirty="0" smtClean="0"/>
              <a:t>NIR</a:t>
            </a:r>
            <a:r>
              <a:rPr kumimoji="1" lang="ja-JP" altLang="en-US" dirty="0" smtClean="0"/>
              <a:t>を別で記録</a:t>
            </a:r>
            <a:endParaRPr kumimoji="1" lang="en-US" altLang="ja-JP" dirty="0" smtClean="0"/>
          </a:p>
          <a:p>
            <a:r>
              <a:rPr kumimoji="1" lang="ja-JP" altLang="en-US" dirty="0" smtClean="0"/>
              <a:t>マルチスペクトルフィルタアレイ</a:t>
            </a:r>
            <a:r>
              <a:rPr kumimoji="1" lang="en-US" altLang="ja-JP" dirty="0" smtClean="0"/>
              <a:t>(MSFA): </a:t>
            </a:r>
            <a:r>
              <a:rPr kumimoji="1" lang="ja-JP" altLang="en-US" dirty="0" smtClean="0"/>
              <a:t>モザイクセンサで可視光と</a:t>
            </a:r>
            <a:r>
              <a:rPr kumimoji="1" lang="en-US" altLang="ja-JP" dirty="0" smtClean="0"/>
              <a:t>NIR</a:t>
            </a:r>
            <a:r>
              <a:rPr kumimoji="1" lang="ja-JP" altLang="en-US" dirty="0" smtClean="0"/>
              <a:t>を別で記録</a:t>
            </a:r>
            <a:endParaRPr kumimoji="1" lang="en-US" altLang="ja-JP" dirty="0" smtClean="0"/>
          </a:p>
          <a:p>
            <a:r>
              <a:rPr kumimoji="1" lang="en-US" altLang="ja-JP" dirty="0" smtClean="0"/>
              <a:t># </a:t>
            </a:r>
            <a:r>
              <a:rPr kumimoji="1" lang="ja-JP" altLang="en-US" dirty="0" smtClean="0"/>
              <a:t>デモザイキングが必要</a:t>
            </a:r>
            <a:endParaRPr kumimoji="1" lang="en-US" altLang="ja-JP" dirty="0" smtClean="0"/>
          </a:p>
          <a:p>
            <a:r>
              <a:rPr kumimoji="1" lang="ja-JP" altLang="en-US" dirty="0" smtClean="0"/>
              <a:t>これらの方法は可視光画像のエンハンスや、デノイズ・デブラ・デヘイズでも利用されている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しかし、比較的システムが高価に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特にデュアルセンサカメラ</a:t>
            </a:r>
            <a:r>
              <a:rPr kumimoji="1" lang="en-US" altLang="ja-JP" dirty="0" smtClean="0"/>
              <a:t>)</a:t>
            </a:r>
          </a:p>
          <a:p>
            <a:r>
              <a:rPr kumimoji="1" lang="en-US" altLang="ja-JP" dirty="0" smtClean="0"/>
              <a:t># </a:t>
            </a:r>
            <a:r>
              <a:rPr kumimoji="1" lang="ja-JP" altLang="en-US" dirty="0" smtClean="0"/>
              <a:t>プロ利用に限定される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303122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イントロ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提案</a:t>
            </a:r>
            <a:r>
              <a:rPr kumimoji="1" lang="en-US" altLang="ja-JP" dirty="0" smtClean="0"/>
              <a:t>:</a:t>
            </a:r>
            <a:r>
              <a:rPr kumimoji="1" lang="ja-JP" altLang="en-US" dirty="0" smtClean="0"/>
              <a:t>デバイス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■ パラ</a:t>
            </a:r>
            <a:r>
              <a:rPr kumimoji="1" lang="en-US" altLang="ja-JP" dirty="0" smtClean="0"/>
              <a:t>4</a:t>
            </a:r>
          </a:p>
          <a:p>
            <a:r>
              <a:rPr kumimoji="1" lang="ja-JP" altLang="en-US" dirty="0" smtClean="0"/>
              <a:t>センシングを変えずに、</a:t>
            </a:r>
            <a:r>
              <a:rPr kumimoji="1" lang="en-US" altLang="ja-JP" dirty="0" smtClean="0"/>
              <a:t>VNIR/NIR</a:t>
            </a:r>
            <a:r>
              <a:rPr kumimoji="1" lang="ja-JP" altLang="en-US" dirty="0" smtClean="0"/>
              <a:t>→可視光への変換をソフト的に実現</a:t>
            </a:r>
            <a:endParaRPr kumimoji="1" lang="en-US" altLang="ja-JP" dirty="0" smtClean="0"/>
          </a:p>
          <a:p>
            <a:r>
              <a:rPr kumimoji="1" lang="ja-JP" altLang="en-US" dirty="0" smtClean="0"/>
              <a:t>こういったモデルの学習には十分は対応が取れた学習データ必要</a:t>
            </a:r>
            <a:endParaRPr kumimoji="1" lang="en-US" altLang="ja-JP" dirty="0" smtClean="0"/>
          </a:p>
          <a:p>
            <a:r>
              <a:rPr kumimoji="1" lang="ja-JP" altLang="en-US" dirty="0" smtClean="0"/>
              <a:t>が、こういったデータは限定的なものしかない</a:t>
            </a:r>
            <a:endParaRPr kumimoji="1" lang="en-US" altLang="ja-JP" dirty="0" smtClean="0"/>
          </a:p>
          <a:p>
            <a:r>
              <a:rPr kumimoji="1" lang="en-US" altLang="ja-JP" dirty="0" smtClean="0"/>
              <a:t># </a:t>
            </a:r>
            <a:r>
              <a:rPr kumimoji="1" lang="ja-JP" altLang="en-US" dirty="0" smtClean="0"/>
              <a:t>加えて、光学的にアライメントが取れてない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そこで、新しい時間的にもアライメントのとれた光学デバイスを提案</a:t>
            </a:r>
            <a:endParaRPr kumimoji="1" lang="en-US" altLang="ja-JP" dirty="0" smtClean="0"/>
          </a:p>
          <a:p>
            <a:r>
              <a:rPr kumimoji="1" lang="ja-JP" altLang="en-US" dirty="0" smtClean="0"/>
              <a:t>また、この光学デバイスで大規模データセットを構築</a:t>
            </a:r>
            <a:endParaRPr kumimoji="1" lang="en-US" altLang="ja-JP" dirty="0" smtClean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00719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イントロ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従来手法</a:t>
            </a:r>
            <a:r>
              <a:rPr kumimoji="1" lang="en-US" altLang="ja-JP" dirty="0" smtClean="0"/>
              <a:t>+</a:t>
            </a:r>
            <a:r>
              <a:rPr kumimoji="1" lang="ja-JP" altLang="en-US" dirty="0" smtClean="0"/>
              <a:t>提案</a:t>
            </a:r>
            <a:r>
              <a:rPr kumimoji="1" lang="en-US" altLang="ja-JP" dirty="0" smtClean="0"/>
              <a:t>:</a:t>
            </a:r>
            <a:r>
              <a:rPr kumimoji="1" lang="ja-JP" altLang="en-US" dirty="0"/>
              <a:t>ソフト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■ パラ</a:t>
            </a:r>
            <a:r>
              <a:rPr kumimoji="1" lang="en-US" altLang="ja-JP" dirty="0" smtClean="0"/>
              <a:t>5</a:t>
            </a:r>
          </a:p>
          <a:p>
            <a:r>
              <a:rPr kumimoji="1" lang="en-US" altLang="ja-JP" dirty="0" smtClean="0"/>
              <a:t>GAN</a:t>
            </a:r>
            <a:r>
              <a:rPr kumimoji="1" lang="ja-JP" altLang="en-US" dirty="0" smtClean="0"/>
              <a:t>含め、画像変換の期待できる手法が提案されている</a:t>
            </a:r>
            <a:endParaRPr kumimoji="1" lang="en-US" altLang="ja-JP" dirty="0" smtClean="0"/>
          </a:p>
          <a:p>
            <a:r>
              <a:rPr kumimoji="1" lang="en-US" altLang="ja-JP" dirty="0"/>
              <a:t>image </a:t>
            </a:r>
            <a:r>
              <a:rPr kumimoji="1" lang="en-US" altLang="ja-JP" dirty="0" smtClean="0"/>
              <a:t>colorization</a:t>
            </a:r>
            <a:r>
              <a:rPr kumimoji="1" lang="ja-JP" altLang="en-US" dirty="0" smtClean="0"/>
              <a:t>という分野が比較的近い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テクスチャが与えられていて、色差だけ復元する問題設定もある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が、光量が不十分な場合は↑のように色差復元だけでは不十分</a:t>
            </a:r>
            <a:endParaRPr kumimoji="1" lang="en-US" altLang="ja-JP" dirty="0" smtClean="0"/>
          </a:p>
          <a:p>
            <a:r>
              <a:rPr kumimoji="1" lang="ja-JP" altLang="en-US" dirty="0" smtClean="0"/>
              <a:t>そこで、マルチタスク</a:t>
            </a:r>
            <a:r>
              <a:rPr kumimoji="1" lang="en-US" altLang="ja-JP" dirty="0" smtClean="0"/>
              <a:t>NW</a:t>
            </a:r>
            <a:r>
              <a:rPr kumimoji="1" lang="ja-JP" altLang="en-US" dirty="0" smtClean="0"/>
              <a:t>を提案</a:t>
            </a:r>
            <a:endParaRPr kumimoji="1" lang="en-US" altLang="ja-JP" dirty="0" smtClean="0"/>
          </a:p>
          <a:p>
            <a:r>
              <a:rPr kumimoji="1" lang="en-US" altLang="ja-JP" dirty="0" smtClean="0"/>
              <a:t>PSNR, SSIM, LPIPS, </a:t>
            </a:r>
            <a:r>
              <a:rPr kumimoji="1" lang="ja-JP" altLang="en-US" dirty="0" smtClean="0"/>
              <a:t>人間の感性評価で画像品質を評価</a:t>
            </a:r>
            <a:endParaRPr kumimoji="1" lang="en-US" altLang="ja-JP" dirty="0" smtClean="0"/>
          </a:p>
          <a:p>
            <a:r>
              <a:rPr kumimoji="1" lang="en-US" altLang="ja-JP" dirty="0" smtClean="0"/>
              <a:t>SOTA</a:t>
            </a:r>
            <a:r>
              <a:rPr kumimoji="1" lang="ja-JP" altLang="en-US" dirty="0" smtClean="0"/>
              <a:t>な</a:t>
            </a:r>
            <a:r>
              <a:rPr kumimoji="1" lang="en-US" altLang="ja-JP" dirty="0"/>
              <a:t>image </a:t>
            </a:r>
            <a:r>
              <a:rPr kumimoji="1" lang="en-US" altLang="ja-JP" dirty="0" smtClean="0"/>
              <a:t>colorization</a:t>
            </a:r>
            <a:r>
              <a:rPr kumimoji="1" lang="ja-JP" altLang="en-US" dirty="0" smtClean="0"/>
              <a:t>手法に比べ改善を確認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57673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関連研究</a:t>
            </a:r>
            <a:r>
              <a:rPr kumimoji="1" lang="en-US" altLang="ja-JP" dirty="0" smtClean="0"/>
              <a:t>(</a:t>
            </a:r>
            <a:r>
              <a:rPr lang="en-US" altLang="ja-JP" dirty="0"/>
              <a:t>VNIR2VC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- Zhang </a:t>
            </a:r>
            <a:r>
              <a:rPr lang="en-US" altLang="ja-JP" dirty="0"/>
              <a:t>et al.[47</a:t>
            </a:r>
            <a:r>
              <a:rPr lang="en-US" altLang="ja-JP" dirty="0" smtClean="0"/>
              <a:t>] </a:t>
            </a:r>
            <a:r>
              <a:rPr lang="en-US" altLang="ja-JP" dirty="0"/>
              <a:t>Enhancing photographs with near infra-red </a:t>
            </a:r>
            <a:r>
              <a:rPr lang="en-US" altLang="ja-JP" dirty="0" smtClean="0"/>
              <a:t>images</a:t>
            </a:r>
          </a:p>
          <a:p>
            <a:r>
              <a:rPr lang="ja-JP" altLang="en-US" dirty="0" smtClean="0"/>
              <a:t>デュアルカメラシステムで可視光と</a:t>
            </a:r>
            <a:r>
              <a:rPr lang="en-US" altLang="ja-JP" dirty="0" smtClean="0"/>
              <a:t>NIR</a:t>
            </a:r>
            <a:r>
              <a:rPr lang="ja-JP" altLang="en-US" dirty="0" smtClean="0"/>
              <a:t>を分離</a:t>
            </a:r>
            <a:endParaRPr lang="en-US" altLang="ja-JP" dirty="0" smtClean="0"/>
          </a:p>
          <a:p>
            <a:r>
              <a:rPr lang="en-US" altLang="ja-JP" dirty="0" smtClean="0"/>
              <a:t>- </a:t>
            </a:r>
            <a:r>
              <a:rPr lang="en-US" altLang="ja-JP" dirty="0" err="1" smtClean="0"/>
              <a:t>Kise</a:t>
            </a:r>
            <a:r>
              <a:rPr lang="en-US" altLang="ja-JP" dirty="0" smtClean="0"/>
              <a:t> </a:t>
            </a:r>
            <a:r>
              <a:rPr lang="en-US" altLang="ja-JP" dirty="0"/>
              <a:t>et al.[18</a:t>
            </a:r>
            <a:r>
              <a:rPr lang="en-US" altLang="ja-JP" dirty="0" smtClean="0"/>
              <a:t>] Multispectral imaging </a:t>
            </a:r>
            <a:r>
              <a:rPr lang="en-US" altLang="ja-JP" dirty="0"/>
              <a:t>system with interchangeable </a:t>
            </a:r>
            <a:r>
              <a:rPr lang="en-US" altLang="ja-JP" dirty="0" smtClean="0"/>
              <a:t>filter </a:t>
            </a:r>
            <a:r>
              <a:rPr lang="en-US" altLang="ja-JP" dirty="0"/>
              <a:t>design</a:t>
            </a:r>
            <a:endParaRPr lang="en-US" altLang="ja-JP" dirty="0" smtClean="0"/>
          </a:p>
          <a:p>
            <a:r>
              <a:rPr lang="ja-JP" altLang="en-US" dirty="0" smtClean="0"/>
              <a:t>交換可能な高額フィルタを備えたトリプルカメラ</a:t>
            </a:r>
            <a:endParaRPr lang="en-US" altLang="ja-JP" dirty="0" smtClean="0"/>
          </a:p>
          <a:p>
            <a:r>
              <a:rPr lang="en-US" altLang="ja-JP" dirty="0" smtClean="0"/>
              <a:t>- Lu </a:t>
            </a:r>
            <a:r>
              <a:rPr lang="en-US" altLang="ja-JP" dirty="0"/>
              <a:t>et al.[28</a:t>
            </a:r>
            <a:r>
              <a:rPr lang="en-US" altLang="ja-JP" dirty="0" smtClean="0"/>
              <a:t>] </a:t>
            </a:r>
            <a:r>
              <a:rPr lang="en-US" altLang="ja-JP" dirty="0"/>
              <a:t>Designing color </a:t>
            </a:r>
            <a:r>
              <a:rPr lang="en-US" altLang="ja-JP" dirty="0" err="1"/>
              <a:t>lter</a:t>
            </a:r>
            <a:r>
              <a:rPr lang="en-US" altLang="ja-JP" dirty="0"/>
              <a:t> </a:t>
            </a:r>
            <a:r>
              <a:rPr lang="en-US" altLang="ja-JP" dirty="0" smtClean="0"/>
              <a:t>arrays for </a:t>
            </a:r>
            <a:r>
              <a:rPr lang="en-US" altLang="ja-JP" dirty="0"/>
              <a:t>the joint capture of visible and near-infrared images</a:t>
            </a:r>
            <a:endParaRPr lang="en-US" altLang="ja-JP" dirty="0" smtClean="0"/>
          </a:p>
          <a:p>
            <a:r>
              <a:rPr lang="en-US" altLang="ja-JP" dirty="0" smtClean="0"/>
              <a:t>4x4 CFA </a:t>
            </a:r>
            <a:r>
              <a:rPr lang="ja-JP" altLang="en-US" dirty="0" smtClean="0"/>
              <a:t>で空間ドメインの最適化し、通常の</a:t>
            </a:r>
            <a:r>
              <a:rPr lang="en-US" altLang="ja-JP" dirty="0" smtClean="0"/>
              <a:t>Raw</a:t>
            </a:r>
            <a:r>
              <a:rPr lang="ja-JP" altLang="en-US" dirty="0" smtClean="0"/>
              <a:t>から可視光と</a:t>
            </a:r>
            <a:r>
              <a:rPr lang="en-US" altLang="ja-JP" dirty="0" smtClean="0"/>
              <a:t>NIR</a:t>
            </a:r>
            <a:r>
              <a:rPr lang="ja-JP" altLang="en-US" dirty="0" smtClean="0"/>
              <a:t>を分離</a:t>
            </a:r>
            <a:endParaRPr lang="en-US" altLang="ja-JP" dirty="0" smtClean="0"/>
          </a:p>
          <a:p>
            <a:r>
              <a:rPr lang="en-US" altLang="ja-JP" dirty="0" smtClean="0"/>
              <a:t>- Chen </a:t>
            </a:r>
            <a:r>
              <a:rPr lang="en-US" altLang="ja-JP" dirty="0"/>
              <a:t>et al.[4</a:t>
            </a:r>
            <a:r>
              <a:rPr lang="en-US" altLang="ja-JP" dirty="0" smtClean="0"/>
              <a:t>] </a:t>
            </a:r>
            <a:r>
              <a:rPr lang="en-US" altLang="ja-JP" dirty="0" err="1"/>
              <a:t>Rgb-nir</a:t>
            </a:r>
            <a:r>
              <a:rPr lang="en-US" altLang="ja-JP" dirty="0"/>
              <a:t> multispectral </a:t>
            </a:r>
            <a:r>
              <a:rPr lang="en-US" altLang="ja-JP" dirty="0" smtClean="0"/>
              <a:t>camera</a:t>
            </a:r>
          </a:p>
          <a:p>
            <a:r>
              <a:rPr lang="en-US" altLang="ja-JP" dirty="0" smtClean="0"/>
              <a:t>4</a:t>
            </a:r>
            <a:r>
              <a:rPr lang="ja-JP" altLang="en-US" dirty="0" smtClean="0"/>
              <a:t>チャンネルベイヤーパターンで可視光と</a:t>
            </a:r>
            <a:r>
              <a:rPr lang="en-US" altLang="ja-JP" dirty="0" smtClean="0"/>
              <a:t>NIR</a:t>
            </a:r>
            <a:r>
              <a:rPr lang="ja-JP" altLang="en-US" dirty="0" smtClean="0"/>
              <a:t>をそれぞれ記録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513217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関連研究</a:t>
            </a:r>
            <a:r>
              <a:rPr kumimoji="1" lang="en-US" altLang="ja-JP" dirty="0" smtClean="0"/>
              <a:t>(</a:t>
            </a:r>
            <a:r>
              <a:rPr lang="en-US" altLang="ja-JP" dirty="0"/>
              <a:t>NIR2VC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■ パラ</a:t>
            </a:r>
            <a:r>
              <a:rPr lang="en-US" altLang="ja-JP" dirty="0" smtClean="0"/>
              <a:t>1: </a:t>
            </a:r>
            <a:r>
              <a:rPr lang="ja-JP" altLang="en-US" dirty="0" smtClean="0"/>
              <a:t>グレイスケール</a:t>
            </a:r>
            <a:r>
              <a:rPr lang="ja-JP" altLang="en-US" dirty="0"/>
              <a:t>からの</a:t>
            </a:r>
            <a:r>
              <a:rPr lang="en-US" altLang="ja-JP" dirty="0"/>
              <a:t>image </a:t>
            </a:r>
            <a:r>
              <a:rPr lang="en-US" altLang="ja-JP" dirty="0" smtClean="0"/>
              <a:t>colorization(</a:t>
            </a:r>
            <a:r>
              <a:rPr lang="ja-JP" altLang="en-US" dirty="0"/>
              <a:t>グレーは可視光からくる</a:t>
            </a:r>
            <a:r>
              <a:rPr lang="ja-JP" altLang="en-US" dirty="0" smtClean="0"/>
              <a:t>ので</a:t>
            </a:r>
            <a:r>
              <a:rPr lang="en-US" altLang="ja-JP" dirty="0" smtClean="0"/>
              <a:t>NIR2VC</a:t>
            </a:r>
            <a:r>
              <a:rPr lang="ja-JP" altLang="en-US" dirty="0" smtClean="0"/>
              <a:t>とは違う</a:t>
            </a:r>
            <a:r>
              <a:rPr lang="en-US" altLang="ja-JP" dirty="0" smtClean="0"/>
              <a:t>)</a:t>
            </a:r>
          </a:p>
          <a:p>
            <a:r>
              <a:rPr lang="en-US" altLang="ja-JP" dirty="0" smtClean="0"/>
              <a:t>- [5] </a:t>
            </a:r>
            <a:r>
              <a:rPr lang="en-US" altLang="ja-JP" dirty="0"/>
              <a:t>Deep colorization</a:t>
            </a:r>
            <a:endParaRPr lang="en-US" altLang="ja-JP" dirty="0" smtClean="0"/>
          </a:p>
          <a:p>
            <a:r>
              <a:rPr lang="en-US" altLang="ja-JP" dirty="0" smtClean="0"/>
              <a:t>- [22] Learning </a:t>
            </a:r>
            <a:r>
              <a:rPr lang="en-US" altLang="ja-JP" dirty="0"/>
              <a:t>representations for </a:t>
            </a:r>
            <a:r>
              <a:rPr lang="en-US" altLang="ja-JP" dirty="0" smtClean="0"/>
              <a:t>automatic colorization</a:t>
            </a:r>
          </a:p>
          <a:p>
            <a:r>
              <a:rPr lang="ja-JP" altLang="en-US" dirty="0" smtClean="0"/>
              <a:t>色差だけ復元</a:t>
            </a:r>
            <a:endParaRPr lang="en-US" altLang="ja-JP" dirty="0" smtClean="0"/>
          </a:p>
          <a:p>
            <a:r>
              <a:rPr lang="en-US" altLang="ja-JP" dirty="0" smtClean="0"/>
              <a:t>- Zhang </a:t>
            </a:r>
            <a:r>
              <a:rPr lang="en-US" altLang="ja-JP" dirty="0"/>
              <a:t>et al.[45</a:t>
            </a:r>
            <a:r>
              <a:rPr lang="en-US" altLang="ja-JP" dirty="0" smtClean="0"/>
              <a:t>] </a:t>
            </a:r>
            <a:r>
              <a:rPr lang="en-US" altLang="ja-JP" dirty="0"/>
              <a:t>Colorful image colorization</a:t>
            </a:r>
            <a:endParaRPr lang="en-US" altLang="ja-JP" dirty="0" smtClean="0"/>
          </a:p>
          <a:p>
            <a:r>
              <a:rPr lang="ja-JP" altLang="en-US" dirty="0" smtClean="0"/>
              <a:t>色差の識別問題でグレイスケールから</a:t>
            </a:r>
            <a:r>
              <a:rPr lang="en-US" altLang="ja-JP" dirty="0"/>
              <a:t>image </a:t>
            </a:r>
            <a:r>
              <a:rPr lang="en-US" altLang="ja-JP" dirty="0" smtClean="0"/>
              <a:t>colorization</a:t>
            </a:r>
          </a:p>
          <a:p>
            <a:r>
              <a:rPr lang="en-US" altLang="ja-JP" dirty="0" smtClean="0"/>
              <a:t>- </a:t>
            </a:r>
            <a:r>
              <a:rPr lang="en-US" altLang="ja-JP" dirty="0" err="1" smtClean="0"/>
              <a:t>Iizuka</a:t>
            </a:r>
            <a:r>
              <a:rPr lang="en-US" altLang="ja-JP" dirty="0" smtClean="0"/>
              <a:t> </a:t>
            </a:r>
            <a:r>
              <a:rPr lang="en-US" altLang="ja-JP" dirty="0"/>
              <a:t>et al.[12</a:t>
            </a:r>
            <a:r>
              <a:rPr lang="en-US" altLang="ja-JP" dirty="0" smtClean="0"/>
              <a:t>] </a:t>
            </a:r>
            <a:r>
              <a:rPr lang="en-US" altLang="ja-JP" dirty="0"/>
              <a:t>Let there be color!: joint end-to-end </a:t>
            </a:r>
            <a:r>
              <a:rPr lang="en-US" altLang="ja-JP" dirty="0" smtClean="0"/>
              <a:t>learning of </a:t>
            </a:r>
            <a:r>
              <a:rPr lang="en-US" altLang="ja-JP" dirty="0"/>
              <a:t>global and local image priors for automatic image colorization with </a:t>
            </a:r>
            <a:r>
              <a:rPr lang="en-US" altLang="ja-JP" dirty="0" smtClean="0"/>
              <a:t>simultaneous classification</a:t>
            </a:r>
          </a:p>
          <a:p>
            <a:r>
              <a:rPr lang="ja-JP" altLang="en-US" dirty="0" smtClean="0"/>
              <a:t>色予測とシーン</a:t>
            </a:r>
            <a:r>
              <a:rPr lang="ja-JP" altLang="en-US" dirty="0"/>
              <a:t>分類</a:t>
            </a:r>
            <a:r>
              <a:rPr lang="ja-JP" altLang="en-US" dirty="0" smtClean="0"/>
              <a:t>のマルチタスクを解く</a:t>
            </a:r>
            <a:endParaRPr lang="en-US" altLang="ja-JP" dirty="0" smtClean="0"/>
          </a:p>
          <a:p>
            <a:r>
              <a:rPr lang="ja-JP" altLang="en-US" dirty="0" smtClean="0"/>
              <a:t>■ パラ</a:t>
            </a:r>
            <a:r>
              <a:rPr lang="en-US" altLang="ja-JP" dirty="0" smtClean="0"/>
              <a:t>2: NIR2VC: </a:t>
            </a:r>
            <a:r>
              <a:rPr lang="ja-JP" altLang="en-US" dirty="0" smtClean="0"/>
              <a:t>テクスチャ復元を含む</a:t>
            </a:r>
            <a:endParaRPr lang="en-US" altLang="ja-JP" dirty="0" smtClean="0"/>
          </a:p>
          <a:p>
            <a:r>
              <a:rPr lang="en-US" altLang="ja-JP" dirty="0" smtClean="0"/>
              <a:t>- Berg </a:t>
            </a:r>
            <a:r>
              <a:rPr lang="en-US" altLang="ja-JP" dirty="0"/>
              <a:t>et al.[1</a:t>
            </a:r>
            <a:r>
              <a:rPr lang="en-US" altLang="ja-JP" dirty="0" smtClean="0"/>
              <a:t>] </a:t>
            </a:r>
            <a:r>
              <a:rPr lang="en-US" altLang="ja-JP" dirty="0"/>
              <a:t>Generating visible spectrum images from </a:t>
            </a:r>
            <a:r>
              <a:rPr lang="en-US" altLang="ja-JP" dirty="0" smtClean="0"/>
              <a:t>thermal infrared</a:t>
            </a:r>
          </a:p>
          <a:p>
            <a:r>
              <a:rPr lang="en-US" altLang="ja-JP" dirty="0" smtClean="0"/>
              <a:t>T(thermal)IR</a:t>
            </a:r>
            <a:r>
              <a:rPr lang="ja-JP" altLang="en-US" dirty="0" smtClean="0"/>
              <a:t>とグレー画像のテクスチャ誤差を最小化する</a:t>
            </a:r>
            <a:r>
              <a:rPr lang="en-US" altLang="ja-JP" dirty="0"/>
              <a:t>additional structure </a:t>
            </a:r>
            <a:r>
              <a:rPr lang="en-US" altLang="ja-JP" dirty="0" smtClean="0"/>
              <a:t>loss</a:t>
            </a:r>
          </a:p>
          <a:p>
            <a:r>
              <a:rPr lang="en-US" altLang="ja-JP" dirty="0" smtClean="0"/>
              <a:t>- </a:t>
            </a:r>
            <a:r>
              <a:rPr lang="da-DK" altLang="ja-JP" dirty="0" smtClean="0"/>
              <a:t>Mehri </a:t>
            </a:r>
            <a:r>
              <a:rPr lang="da-DK" altLang="ja-JP" dirty="0"/>
              <a:t>et al.[31] </a:t>
            </a:r>
            <a:r>
              <a:rPr lang="en-US" altLang="ja-JP" dirty="0"/>
              <a:t>Colorizing near infrared images through a cyclic </a:t>
            </a:r>
            <a:r>
              <a:rPr lang="en-US" altLang="ja-JP" dirty="0" smtClean="0"/>
              <a:t>adversarial approach </a:t>
            </a:r>
            <a:r>
              <a:rPr lang="en-US" altLang="ja-JP" dirty="0"/>
              <a:t>of unpaired samples</a:t>
            </a:r>
            <a:endParaRPr lang="da-DK" altLang="ja-JP" dirty="0" smtClean="0"/>
          </a:p>
          <a:p>
            <a:r>
              <a:rPr lang="da-DK" altLang="ja-JP" dirty="0" smtClean="0"/>
              <a:t>- Nyberg </a:t>
            </a:r>
            <a:r>
              <a:rPr lang="da-DK" altLang="ja-JP" dirty="0"/>
              <a:t>et al.[33</a:t>
            </a:r>
            <a:r>
              <a:rPr lang="da-DK" altLang="ja-JP" dirty="0" smtClean="0"/>
              <a:t>] </a:t>
            </a:r>
            <a:r>
              <a:rPr lang="en-US" altLang="ja-JP" dirty="0"/>
              <a:t>Unpaired thermal </a:t>
            </a:r>
            <a:r>
              <a:rPr lang="en-US" altLang="ja-JP" dirty="0" smtClean="0"/>
              <a:t>to visible </a:t>
            </a:r>
            <a:r>
              <a:rPr lang="en-US" altLang="ja-JP" dirty="0"/>
              <a:t>spectrum transfer using adversarial training</a:t>
            </a:r>
            <a:endParaRPr lang="da-DK" altLang="ja-JP" dirty="0" smtClean="0"/>
          </a:p>
          <a:p>
            <a:r>
              <a:rPr lang="ja-JP" altLang="en-US" dirty="0" smtClean="0"/>
              <a:t>画像間のミスアライメントに対応した</a:t>
            </a:r>
            <a:r>
              <a:rPr lang="en-US" altLang="ja-JP" dirty="0" err="1" smtClean="0"/>
              <a:t>modied</a:t>
            </a:r>
            <a:r>
              <a:rPr lang="en-US" altLang="ja-JP" dirty="0" smtClean="0"/>
              <a:t> </a:t>
            </a:r>
            <a:r>
              <a:rPr lang="en-US" altLang="ja-JP" dirty="0" err="1"/>
              <a:t>CycleGANs</a:t>
            </a:r>
            <a:r>
              <a:rPr lang="en-US" altLang="ja-JP" dirty="0"/>
              <a:t> [48</a:t>
            </a:r>
            <a:r>
              <a:rPr lang="en-US" altLang="ja-JP" dirty="0" smtClean="0"/>
              <a:t>]</a:t>
            </a:r>
          </a:p>
          <a:p>
            <a:r>
              <a:rPr lang="ja-JP" altLang="en-US" dirty="0" smtClean="0"/>
              <a:t>テクスチャと色差の繋がりが弱いことから、これらの手法はきついブラーやテクスチャと色差のミスマッチが問題に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352223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>
            <a:extLst>
              <a:ext uri="{FF2B5EF4-FFF2-40B4-BE49-F238E27FC236}">
                <a16:creationId xmlns:a16="http://schemas.microsoft.com/office/drawing/2014/main" id="{744C31EA-7229-43A2-9F09-D9740AB8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関連研究</a:t>
            </a:r>
            <a:endParaRPr kumimoji="1" lang="ja-JP" altLang="en-US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79F76A0-57FD-4610-9300-2D34465F49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7164BF-D67A-46C0-81D2-5BAF67C00C80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CB51CE6-216B-4DCC-A6DD-C494151AFF9D}"/>
              </a:ext>
            </a:extLst>
          </p:cNvPr>
          <p:cNvSpPr txBox="1"/>
          <p:nvPr/>
        </p:nvSpPr>
        <p:spPr>
          <a:xfrm>
            <a:off x="637261" y="1408085"/>
            <a:ext cx="16552839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■ </a:t>
            </a:r>
            <a:r>
              <a:rPr lang="en-US" altLang="ja-JP" dirty="0"/>
              <a:t>Deep learning based low light </a:t>
            </a:r>
            <a:r>
              <a:rPr lang="en-US" altLang="ja-JP" dirty="0" smtClean="0"/>
              <a:t>enhancement</a:t>
            </a:r>
          </a:p>
          <a:p>
            <a:r>
              <a:rPr kumimoji="1" lang="en-US" altLang="ja-JP" dirty="0" smtClean="0"/>
              <a:t>- </a:t>
            </a:r>
            <a:r>
              <a:rPr lang="en-US" altLang="ja-JP" dirty="0" smtClean="0"/>
              <a:t>Chen </a:t>
            </a:r>
            <a:r>
              <a:rPr lang="en-US" altLang="ja-JP" dirty="0"/>
              <a:t>et al.[3</a:t>
            </a:r>
            <a:r>
              <a:rPr lang="en-US" altLang="ja-JP" dirty="0" smtClean="0"/>
              <a:t>] </a:t>
            </a:r>
            <a:r>
              <a:rPr lang="en-US" altLang="ja-JP" dirty="0"/>
              <a:t>Learning to see in the dark</a:t>
            </a:r>
            <a:endParaRPr lang="en-US" altLang="ja-JP" dirty="0" smtClean="0"/>
          </a:p>
          <a:p>
            <a:r>
              <a:rPr kumimoji="1" lang="ja-JP" altLang="en-US" dirty="0" smtClean="0"/>
              <a:t>露光時間の異なる画像ペアのデータセットを構築</a:t>
            </a:r>
            <a:endParaRPr kumimoji="1" lang="en-US" altLang="ja-JP" dirty="0" smtClean="0"/>
          </a:p>
          <a:p>
            <a:r>
              <a:rPr kumimoji="1" lang="en-US" altLang="ja-JP" dirty="0" smtClean="0"/>
              <a:t>- </a:t>
            </a:r>
            <a:r>
              <a:rPr lang="en-US" altLang="ja-JP" dirty="0" smtClean="0"/>
              <a:t>Chen </a:t>
            </a:r>
            <a:r>
              <a:rPr lang="en-US" altLang="ja-JP" dirty="0"/>
              <a:t>et al.[2</a:t>
            </a:r>
            <a:r>
              <a:rPr lang="en-US" altLang="ja-JP" dirty="0" smtClean="0"/>
              <a:t>] </a:t>
            </a:r>
            <a:r>
              <a:rPr lang="en-US" altLang="ja-JP" dirty="0"/>
              <a:t>Seeing motion in the dark</a:t>
            </a:r>
            <a:endParaRPr lang="en-US" altLang="ja-JP" dirty="0" smtClean="0"/>
          </a:p>
          <a:p>
            <a:r>
              <a:rPr kumimoji="1" lang="en-US" altLang="ja-JP" dirty="0" smtClean="0"/>
              <a:t>- </a:t>
            </a:r>
            <a:r>
              <a:rPr lang="en-US" altLang="ja-JP" dirty="0"/>
              <a:t>Jiang et al.[15</a:t>
            </a:r>
            <a:r>
              <a:rPr lang="en-US" altLang="ja-JP" dirty="0" smtClean="0"/>
              <a:t>] </a:t>
            </a:r>
            <a:r>
              <a:rPr lang="en-US" altLang="ja-JP" dirty="0"/>
              <a:t>Learning to see moving objects in the dark.</a:t>
            </a:r>
            <a:endParaRPr kumimoji="1" lang="en-US" altLang="ja-JP" dirty="0"/>
          </a:p>
          <a:p>
            <a:r>
              <a:rPr kumimoji="1" lang="ja-JP" altLang="en-US" dirty="0" smtClean="0"/>
              <a:t>暗い</a:t>
            </a:r>
            <a:r>
              <a:rPr kumimoji="1" lang="en-US" altLang="ja-JP" dirty="0" smtClean="0"/>
              <a:t>&amp;</a:t>
            </a:r>
            <a:r>
              <a:rPr kumimoji="1" lang="ja-JP" altLang="en-US" dirty="0" smtClean="0"/>
              <a:t>動きのあるシーンに対応した手法</a:t>
            </a:r>
            <a:endParaRPr kumimoji="1" lang="en-US" altLang="ja-JP" dirty="0" smtClean="0"/>
          </a:p>
          <a:p>
            <a:r>
              <a:rPr kumimoji="1" lang="en-US" altLang="ja-JP" dirty="0" smtClean="0"/>
              <a:t>Raw</a:t>
            </a:r>
            <a:r>
              <a:rPr kumimoji="1" lang="ja-JP" altLang="en-US" dirty="0" smtClean="0"/>
              <a:t>画像は普通の監視カメラだと扱えないので適用が難しい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■ </a:t>
            </a:r>
            <a:r>
              <a:rPr lang="en-US" altLang="ja-JP" dirty="0"/>
              <a:t>Image-to-image </a:t>
            </a:r>
            <a:r>
              <a:rPr lang="en-US" altLang="ja-JP" dirty="0" smtClean="0"/>
              <a:t>translation</a:t>
            </a:r>
            <a:endParaRPr lang="en-US" altLang="ja-JP" dirty="0"/>
          </a:p>
          <a:p>
            <a:r>
              <a:rPr lang="en-US" altLang="ja-JP" dirty="0" smtClean="0"/>
              <a:t>- Isola </a:t>
            </a:r>
            <a:r>
              <a:rPr lang="en-US" altLang="ja-JP" dirty="0"/>
              <a:t>et al.[14</a:t>
            </a:r>
            <a:r>
              <a:rPr lang="en-US" altLang="ja-JP" dirty="0" smtClean="0"/>
              <a:t>]</a:t>
            </a:r>
          </a:p>
          <a:p>
            <a:r>
              <a:rPr lang="en-US" altLang="ja-JP" dirty="0"/>
              <a:t>conditional </a:t>
            </a:r>
            <a:r>
              <a:rPr lang="en-US" altLang="ja-JP" dirty="0" smtClean="0"/>
              <a:t>adversarial networks</a:t>
            </a:r>
            <a:r>
              <a:rPr lang="ja-JP" altLang="en-US" dirty="0" smtClean="0"/>
              <a:t>を用いた画像変換の一般的なフレームワーク</a:t>
            </a:r>
            <a:endParaRPr lang="en-US" altLang="ja-JP" dirty="0" smtClean="0"/>
          </a:p>
          <a:p>
            <a:r>
              <a:rPr lang="en-US" altLang="ja-JP" dirty="0" smtClean="0"/>
              <a:t>- Zhu </a:t>
            </a:r>
            <a:r>
              <a:rPr lang="en-US" altLang="ja-JP" dirty="0"/>
              <a:t>et al.[48</a:t>
            </a:r>
            <a:r>
              <a:rPr lang="en-US" altLang="ja-JP" dirty="0" smtClean="0"/>
              <a:t>]</a:t>
            </a:r>
          </a:p>
          <a:p>
            <a:r>
              <a:rPr lang="en-US" altLang="ja-JP" dirty="0" smtClean="0"/>
              <a:t>Cycle-GAN</a:t>
            </a:r>
            <a:r>
              <a:rPr lang="ja-JP" altLang="en-US" dirty="0" smtClean="0"/>
              <a:t>を使って対応づいた画像ペアを不要に</a:t>
            </a:r>
            <a:endParaRPr lang="en-US" altLang="ja-JP" dirty="0" smtClean="0"/>
          </a:p>
          <a:p>
            <a:r>
              <a:rPr lang="en-US" altLang="ja-JP" dirty="0" smtClean="0"/>
              <a:t>- Wang </a:t>
            </a:r>
            <a:r>
              <a:rPr lang="en-US" altLang="ja-JP" dirty="0"/>
              <a:t>et al.[42</a:t>
            </a:r>
            <a:r>
              <a:rPr lang="en-US" altLang="ja-JP" dirty="0" smtClean="0"/>
              <a:t>]</a:t>
            </a:r>
          </a:p>
          <a:p>
            <a:r>
              <a:rPr lang="ja-JP" altLang="en-US" dirty="0" smtClean="0"/>
              <a:t>高解像度画像生成。新しい</a:t>
            </a:r>
            <a:r>
              <a:rPr lang="en-US" altLang="ja-JP" dirty="0"/>
              <a:t>adversarial </a:t>
            </a:r>
            <a:r>
              <a:rPr lang="en-US" altLang="ja-JP" dirty="0" smtClean="0"/>
              <a:t>loss</a:t>
            </a:r>
            <a:r>
              <a:rPr lang="ja-JP" altLang="en-US" dirty="0" smtClean="0"/>
              <a:t>とマルチスケールなアーキ</a:t>
            </a:r>
            <a:endParaRPr lang="en-US" altLang="ja-JP" dirty="0" smtClean="0"/>
          </a:p>
          <a:p>
            <a:r>
              <a:rPr lang="ja-JP" altLang="en-US" dirty="0" smtClean="0"/>
              <a:t>テクスチャが</a:t>
            </a:r>
            <a:r>
              <a:rPr lang="en-US" altLang="ja-JP" dirty="0" smtClean="0"/>
              <a:t>NIR</a:t>
            </a:r>
            <a:r>
              <a:rPr lang="ja-JP" altLang="en-US" dirty="0" smtClean="0"/>
              <a:t>と可視光で異なるため、一般的なアプローチがはまらない</a:t>
            </a:r>
            <a:endParaRPr lang="en-US" altLang="ja-JP" dirty="0" smtClean="0"/>
          </a:p>
          <a:p>
            <a:r>
              <a:rPr lang="en-US" altLang="ja-JP" dirty="0" smtClean="0"/>
              <a:t>- </a:t>
            </a:r>
            <a:r>
              <a:rPr lang="en-US" altLang="ja-JP" dirty="0" err="1" smtClean="0"/>
              <a:t>Lv</a:t>
            </a:r>
            <a:r>
              <a:rPr lang="en-US" altLang="ja-JP" dirty="0" smtClean="0"/>
              <a:t> </a:t>
            </a:r>
            <a:r>
              <a:rPr lang="en-US" altLang="ja-JP" dirty="0"/>
              <a:t>et al.[29</a:t>
            </a:r>
            <a:r>
              <a:rPr lang="en-US" altLang="ja-JP" dirty="0" smtClean="0"/>
              <a:t>] </a:t>
            </a:r>
            <a:r>
              <a:rPr lang="en-US" altLang="ja-JP" dirty="0"/>
              <a:t>An integrated enhancement solution for </a:t>
            </a:r>
            <a:r>
              <a:rPr lang="en-US" altLang="ja-JP" dirty="0" smtClean="0"/>
              <a:t>24-hour colorful </a:t>
            </a:r>
            <a:r>
              <a:rPr lang="en-US" altLang="ja-JP" dirty="0"/>
              <a:t>imaging</a:t>
            </a:r>
            <a:endParaRPr lang="en-US" altLang="ja-JP" dirty="0" smtClean="0"/>
          </a:p>
          <a:p>
            <a:r>
              <a:rPr lang="en-US" altLang="ja-JP" dirty="0" smtClean="0"/>
              <a:t>24h</a:t>
            </a:r>
            <a:r>
              <a:rPr lang="ja-JP" altLang="en-US" dirty="0" smtClean="0"/>
              <a:t>なカラーイメージング。インドア静止シーンが対象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83831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">
  <a:themeElements>
    <a:clrScheme name="Sirius">
      <a:dk1>
        <a:srgbClr val="595959"/>
      </a:dk1>
      <a:lt1>
        <a:srgbClr val="FFFFFF"/>
      </a:lt1>
      <a:dk2>
        <a:srgbClr val="3F3F3F"/>
      </a:dk2>
      <a:lt2>
        <a:srgbClr val="D8D8D8"/>
      </a:lt2>
      <a:accent1>
        <a:srgbClr val="3DA4B5"/>
      </a:accent1>
      <a:accent2>
        <a:srgbClr val="F73B3B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4BACC6"/>
      </a:hlink>
      <a:folHlink>
        <a:srgbClr val="31859B"/>
      </a:folHlink>
    </a:clrScheme>
    <a:fontScheme name="Roboto Cn">
      <a:majorFont>
        <a:latin typeface="Roboto Condensed Light"/>
        <a:ea typeface="Spica Neue"/>
        <a:cs typeface=""/>
      </a:majorFont>
      <a:minorFont>
        <a:latin typeface="Roboto Light"/>
        <a:ea typeface="Spica Neue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No Decoration">
  <a:themeElements>
    <a:clrScheme name="Sirius">
      <a:dk1>
        <a:srgbClr val="595959"/>
      </a:dk1>
      <a:lt1>
        <a:srgbClr val="FFFFFF"/>
      </a:lt1>
      <a:dk2>
        <a:srgbClr val="3F3F3F"/>
      </a:dk2>
      <a:lt2>
        <a:srgbClr val="D8D8D8"/>
      </a:lt2>
      <a:accent1>
        <a:srgbClr val="3DA4B5"/>
      </a:accent1>
      <a:accent2>
        <a:srgbClr val="F73B3B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4BACC6"/>
      </a:hlink>
      <a:folHlink>
        <a:srgbClr val="31859B"/>
      </a:folHlink>
    </a:clrScheme>
    <a:fontScheme name="Roboto Cn">
      <a:majorFont>
        <a:latin typeface="Roboto Condensed Light"/>
        <a:ea typeface="Spica Neue"/>
        <a:cs typeface=""/>
      </a:majorFont>
      <a:minorFont>
        <a:latin typeface="Roboto Light"/>
        <a:ea typeface="Spica Neue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Contents">
  <a:themeElements>
    <a:clrScheme name="Sirius">
      <a:dk1>
        <a:srgbClr val="595959"/>
      </a:dk1>
      <a:lt1>
        <a:srgbClr val="FFFFFF"/>
      </a:lt1>
      <a:dk2>
        <a:srgbClr val="3F3F3F"/>
      </a:dk2>
      <a:lt2>
        <a:srgbClr val="D8D8D8"/>
      </a:lt2>
      <a:accent1>
        <a:srgbClr val="3DA4B5"/>
      </a:accent1>
      <a:accent2>
        <a:srgbClr val="F73B3B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4BACC6"/>
      </a:hlink>
      <a:folHlink>
        <a:srgbClr val="31859B"/>
      </a:folHlink>
    </a:clrScheme>
    <a:fontScheme name="Roboto Cn">
      <a:majorFont>
        <a:latin typeface="Roboto Condensed Light"/>
        <a:ea typeface="Spica Neue"/>
        <a:cs typeface=""/>
      </a:majorFont>
      <a:minorFont>
        <a:latin typeface="Roboto Light"/>
        <a:ea typeface="Spica Neue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mpd="thinThick">
          <a:noFill/>
          <a:tailEnd type="triangle" w="lg" len="lg"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  <a:prstDash val="solid"/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Contents">
  <a:themeElements>
    <a:clrScheme name="Sirius">
      <a:dk1>
        <a:srgbClr val="595959"/>
      </a:dk1>
      <a:lt1>
        <a:srgbClr val="FFFFFF"/>
      </a:lt1>
      <a:dk2>
        <a:srgbClr val="3F3F3F"/>
      </a:dk2>
      <a:lt2>
        <a:srgbClr val="D8D8D8"/>
      </a:lt2>
      <a:accent1>
        <a:srgbClr val="3DA4B5"/>
      </a:accent1>
      <a:accent2>
        <a:srgbClr val="F73B3B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4BACC6"/>
      </a:hlink>
      <a:folHlink>
        <a:srgbClr val="31859B"/>
      </a:folHlink>
    </a:clrScheme>
    <a:fontScheme name="Roboto Cn">
      <a:majorFont>
        <a:latin typeface="Roboto Condensed Light"/>
        <a:ea typeface="Spica Neue"/>
        <a:cs typeface=""/>
      </a:majorFont>
      <a:minorFont>
        <a:latin typeface="Roboto Light"/>
        <a:ea typeface="Spica Neue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76200" cmpd="sng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A988E8BA6C5C454881777445ED5131BD" ma:contentTypeVersion="10" ma:contentTypeDescription="新しいドキュメントを作成します。" ma:contentTypeScope="" ma:versionID="2acd2698a1d005981f2df57c20969195">
  <xsd:schema xmlns:xsd="http://www.w3.org/2001/XMLSchema" xmlns:xs="http://www.w3.org/2001/XMLSchema" xmlns:p="http://schemas.microsoft.com/office/2006/metadata/properties" xmlns:ns2="73fefa0c-b0c0-416c-a494-f93f7d2a2837" xmlns:ns3="94886005-139f-4473-bc5b-9707652f95df" targetNamespace="http://schemas.microsoft.com/office/2006/metadata/properties" ma:root="true" ma:fieldsID="f8e5185bd8a8fd78ae4136aefe30ed0f" ns2:_="" ns3:_="">
    <xsd:import namespace="73fefa0c-b0c0-416c-a494-f93f7d2a2837"/>
    <xsd:import namespace="94886005-139f-4473-bc5b-9707652f95d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fefa0c-b0c0-416c-a494-f93f7d2a28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886005-139f-4473-bc5b-9707652f95df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9626F0B-ECE0-426A-AFC4-3566E6633399}"/>
</file>

<file path=customXml/itemProps2.xml><?xml version="1.0" encoding="utf-8"?>
<ds:datastoreItem xmlns:ds="http://schemas.openxmlformats.org/officeDocument/2006/customXml" ds:itemID="{6D32064F-132D-4B04-B1FD-F12FB406B3EF}"/>
</file>

<file path=customXml/itemProps3.xml><?xml version="1.0" encoding="utf-8"?>
<ds:datastoreItem xmlns:ds="http://schemas.openxmlformats.org/officeDocument/2006/customXml" ds:itemID="{7065B395-F5E7-4E4C-8CDC-91B16153DD2B}"/>
</file>

<file path=docProps/app.xml><?xml version="1.0" encoding="utf-8"?>
<Properties xmlns="http://schemas.openxmlformats.org/officeDocument/2006/extended-properties" xmlns:vt="http://schemas.openxmlformats.org/officeDocument/2006/docPropsVTypes">
  <TotalTime>47073</TotalTime>
  <Words>2619</Words>
  <Application>Microsoft Office PowerPoint</Application>
  <PresentationFormat>ユーザー設定</PresentationFormat>
  <Paragraphs>272</Paragraphs>
  <Slides>24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11</vt:i4>
      </vt:variant>
      <vt:variant>
        <vt:lpstr>テーマ</vt:lpstr>
      </vt:variant>
      <vt:variant>
        <vt:i4>4</vt:i4>
      </vt:variant>
      <vt:variant>
        <vt:lpstr>スライド タイトル</vt:lpstr>
      </vt:variant>
      <vt:variant>
        <vt:i4>24</vt:i4>
      </vt:variant>
    </vt:vector>
  </HeadingPairs>
  <TitlesOfParts>
    <vt:vector size="39" baseType="lpstr">
      <vt:lpstr>CMBX9</vt:lpstr>
      <vt:lpstr>CMR9</vt:lpstr>
      <vt:lpstr>ＭＳ Ｐゴシック</vt:lpstr>
      <vt:lpstr>Roboto Condensed Light</vt:lpstr>
      <vt:lpstr>Roboto Light</vt:lpstr>
      <vt:lpstr>Spica Neue</vt:lpstr>
      <vt:lpstr>Spica Neue Light</vt:lpstr>
      <vt:lpstr>Arial</vt:lpstr>
      <vt:lpstr>Calibri</vt:lpstr>
      <vt:lpstr>Cambria Math</vt:lpstr>
      <vt:lpstr>Wingdings</vt:lpstr>
      <vt:lpstr>Title</vt:lpstr>
      <vt:lpstr>No Decoration</vt:lpstr>
      <vt:lpstr>Contents</vt:lpstr>
      <vt:lpstr>1_Contents</vt:lpstr>
      <vt:lpstr>Learn to Recover Visible Color for Video Surveillance in a Day</vt:lpstr>
      <vt:lpstr>アブスト</vt:lpstr>
      <vt:lpstr>イントロ(問題設定)</vt:lpstr>
      <vt:lpstr>イントロ(従来手法:デバイス)</vt:lpstr>
      <vt:lpstr>イントロ(提案:デバイス)</vt:lpstr>
      <vt:lpstr>イントロ(従来手法+提案:ソフト)</vt:lpstr>
      <vt:lpstr>関連研究(VNIR2VC)</vt:lpstr>
      <vt:lpstr>関連研究(NIR2VC)</vt:lpstr>
      <vt:lpstr>関連研究</vt:lpstr>
      <vt:lpstr>データセット(撮影方法)</vt:lpstr>
      <vt:lpstr>データセット(プリプロ)</vt:lpstr>
      <vt:lpstr>State Synchronization Network</vt:lpstr>
      <vt:lpstr>State Synchronization Network </vt:lpstr>
      <vt:lpstr>State Synchronization Network </vt:lpstr>
      <vt:lpstr>State Synchronization Network </vt:lpstr>
      <vt:lpstr>実験設定</vt:lpstr>
      <vt:lpstr>実験設定</vt:lpstr>
      <vt:lpstr>結果と議論</vt:lpstr>
      <vt:lpstr>結果と議論</vt:lpstr>
      <vt:lpstr>結果と議論</vt:lpstr>
      <vt:lpstr>結果と議論</vt:lpstr>
      <vt:lpstr>結果と議論</vt:lpstr>
      <vt:lpstr>結果と議論</vt:lpstr>
      <vt:lpstr>結果と議論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Sirius</dc:title>
  <dc:creator>Jun</dc:creator>
  <cp:lastModifiedBy>前野 一樹&lt;maeno.kazuki@jp.panasonic.com&gt;</cp:lastModifiedBy>
  <cp:revision>821</cp:revision>
  <dcterms:created xsi:type="dcterms:W3CDTF">2015-01-09T17:56:04Z</dcterms:created>
  <dcterms:modified xsi:type="dcterms:W3CDTF">2020-12-09T00:25:34Z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0x010100A988E8BA6C5C454881777445ED5131BD</vt:lpwstr>
  </property>
</Properties>
</file>